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13"/>
  </p:notesMasterIdLst>
  <p:sldIdLst>
    <p:sldId id="256" r:id="rId5"/>
    <p:sldId id="297" r:id="rId6"/>
    <p:sldId id="301" r:id="rId7"/>
    <p:sldId id="298" r:id="rId8"/>
    <p:sldId id="299" r:id="rId9"/>
    <p:sldId id="300" r:id="rId10"/>
    <p:sldId id="261" r:id="rId11"/>
    <p:sldId id="302" r:id="rId12"/>
  </p:sldIdLst>
  <p:sldSz cx="9144000" cy="5143500" type="screen16x9"/>
  <p:notesSz cx="6858000" cy="9144000"/>
  <p:embeddedFontLst>
    <p:embeddedFont>
      <p:font typeface="Hanken Grotesk" panose="020B0604020202020204" charset="0"/>
      <p:regular r:id="rId14"/>
      <p:bold r:id="rId15"/>
      <p:italic r:id="rId16"/>
      <p:boldItalic r:id="rId17"/>
    </p:embeddedFont>
    <p:embeddedFont>
      <p:font typeface="Nunito Light" pitchFamily="2" charset="0"/>
      <p:regular r:id="rId18"/>
      <p:italic r:id="rId19"/>
    </p:embeddedFont>
    <p:embeddedFont>
      <p:font typeface="Raleway Black" pitchFamily="2" charset="0"/>
      <p:bold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20C6E4-5D07-48DD-815C-B902DA02B7DC}" v="1" dt="2025-11-21T00:59:34.984"/>
  </p1510:revLst>
</p1510:revInfo>
</file>

<file path=ppt/tableStyles.xml><?xml version="1.0" encoding="utf-8"?>
<a:tblStyleLst xmlns:a="http://schemas.openxmlformats.org/drawingml/2006/main" def="{D5918109-5C97-4DE0-8ECD-2901489433A7}">
  <a:tblStyle styleId="{D5918109-5C97-4DE0-8ECD-2901489433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04E0D86-2B34-400D-B799-214CFC42301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751" autoAdjust="0"/>
  </p:normalViewPr>
  <p:slideViewPr>
    <p:cSldViewPr snapToGrid="0">
      <p:cViewPr varScale="1">
        <p:scale>
          <a:sx n="118" d="100"/>
          <a:sy n="118" d="100"/>
        </p:scale>
        <p:origin x="1404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pson, Neil" userId="666b3560-10c6-47c6-810b-0f5c9f3d8792" providerId="ADAL" clId="{33C779FA-9852-4743-9A86-97D500947991}"/>
    <pc:docChg chg="undo custSel delSld modSld sldOrd">
      <pc:chgData name="Thompson, Neil" userId="666b3560-10c6-47c6-810b-0f5c9f3d8792" providerId="ADAL" clId="{33C779FA-9852-4743-9A86-97D500947991}" dt="2025-11-21T03:09:42.822" v="12" actId="20577"/>
      <pc:docMkLst>
        <pc:docMk/>
      </pc:docMkLst>
      <pc:sldChg chg="addSp delSp modSp mod modNotesTx">
        <pc:chgData name="Thompson, Neil" userId="666b3560-10c6-47c6-810b-0f5c9f3d8792" providerId="ADAL" clId="{33C779FA-9852-4743-9A86-97D500947991}" dt="2025-11-21T00:59:34.982" v="5"/>
        <pc:sldMkLst>
          <pc:docMk/>
          <pc:sldMk cId="0" sldId="256"/>
        </pc:sldMkLst>
        <pc:spChg chg="add del mod">
          <ac:chgData name="Thompson, Neil" userId="666b3560-10c6-47c6-810b-0f5c9f3d8792" providerId="ADAL" clId="{33C779FA-9852-4743-9A86-97D500947991}" dt="2025-11-21T00:57:44.476" v="3" actId="21"/>
          <ac:spMkLst>
            <pc:docMk/>
            <pc:sldMk cId="0" sldId="256"/>
            <ac:spMk id="3" creationId="{98996A56-73DF-030E-2781-301721B5323A}"/>
          </ac:spMkLst>
        </pc:spChg>
        <pc:spChg chg="mod">
          <ac:chgData name="Thompson, Neil" userId="666b3560-10c6-47c6-810b-0f5c9f3d8792" providerId="ADAL" clId="{33C779FA-9852-4743-9A86-97D500947991}" dt="2025-11-21T00:59:34.982" v="5"/>
          <ac:spMkLst>
            <pc:docMk/>
            <pc:sldMk cId="0" sldId="256"/>
            <ac:spMk id="662" creationId="{00000000-0000-0000-0000-000000000000}"/>
          </ac:spMkLst>
        </pc:spChg>
        <pc:spChg chg="add del mod">
          <ac:chgData name="Thompson, Neil" userId="666b3560-10c6-47c6-810b-0f5c9f3d8792" providerId="ADAL" clId="{33C779FA-9852-4743-9A86-97D500947991}" dt="2025-11-21T00:57:45.900" v="4" actId="1076"/>
          <ac:spMkLst>
            <pc:docMk/>
            <pc:sldMk cId="0" sldId="256"/>
            <ac:spMk id="663" creationId="{00000000-0000-0000-0000-000000000000}"/>
          </ac:spMkLst>
        </pc:spChg>
      </pc:sldChg>
      <pc:sldChg chg="modNotesTx">
        <pc:chgData name="Thompson, Neil" userId="666b3560-10c6-47c6-810b-0f5c9f3d8792" providerId="ADAL" clId="{33C779FA-9852-4743-9A86-97D500947991}" dt="2025-11-21T00:59:42.628" v="6" actId="6549"/>
        <pc:sldMkLst>
          <pc:docMk/>
          <pc:sldMk cId="3146892209" sldId="298"/>
        </pc:sldMkLst>
      </pc:sldChg>
      <pc:sldChg chg="ord modNotesTx">
        <pc:chgData name="Thompson, Neil" userId="666b3560-10c6-47c6-810b-0f5c9f3d8792" providerId="ADAL" clId="{33C779FA-9852-4743-9A86-97D500947991}" dt="2025-11-21T03:09:42.822" v="12" actId="20577"/>
        <pc:sldMkLst>
          <pc:docMk/>
          <pc:sldMk cId="3755271965" sldId="301"/>
        </pc:sldMkLst>
      </pc:sldChg>
      <pc:sldChg chg="delSp modSp del mod">
        <pc:chgData name="Thompson, Neil" userId="666b3560-10c6-47c6-810b-0f5c9f3d8792" providerId="ADAL" clId="{33C779FA-9852-4743-9A86-97D500947991}" dt="2025-11-21T03:09:28.780" v="9" actId="47"/>
        <pc:sldMkLst>
          <pc:docMk/>
          <pc:sldMk cId="2953650019" sldId="305"/>
        </pc:sldMkLst>
        <pc:spChg chg="del mod">
          <ac:chgData name="Thompson, Neil" userId="666b3560-10c6-47c6-810b-0f5c9f3d8792" providerId="ADAL" clId="{33C779FA-9852-4743-9A86-97D500947991}" dt="2025-11-21T03:09:25.714" v="8" actId="478"/>
          <ac:spMkLst>
            <pc:docMk/>
            <pc:sldMk cId="2953650019" sldId="305"/>
            <ac:spMk id="5" creationId="{61AF83A9-1C11-2804-4B66-8E3EF5694D12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576a45fa49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576a45fa49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>
          <a:extLst>
            <a:ext uri="{FF2B5EF4-FFF2-40B4-BE49-F238E27FC236}">
              <a16:creationId xmlns:a16="http://schemas.microsoft.com/office/drawing/2014/main" id="{C65D8CEB-AFFD-59B4-3A40-2DF309077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576a45fa49_2_87:notes">
            <a:extLst>
              <a:ext uri="{FF2B5EF4-FFF2-40B4-BE49-F238E27FC236}">
                <a16:creationId xmlns:a16="http://schemas.microsoft.com/office/drawing/2014/main" id="{543A1CEC-246F-5B09-46FF-989B3A15C3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576a45fa49_2_87:notes">
            <a:extLst>
              <a:ext uri="{FF2B5EF4-FFF2-40B4-BE49-F238E27FC236}">
                <a16:creationId xmlns:a16="http://schemas.microsoft.com/office/drawing/2014/main" id="{6FB485AA-BFF4-A695-0822-456547B48E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1043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>
          <a:extLst>
            <a:ext uri="{FF2B5EF4-FFF2-40B4-BE49-F238E27FC236}">
              <a16:creationId xmlns:a16="http://schemas.microsoft.com/office/drawing/2014/main" id="{A24B94E8-1B45-E7E8-6CA6-49BA06159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4dda1946d_6_332:notes">
            <a:extLst>
              <a:ext uri="{FF2B5EF4-FFF2-40B4-BE49-F238E27FC236}">
                <a16:creationId xmlns:a16="http://schemas.microsoft.com/office/drawing/2014/main" id="{2C9DA16F-F33B-6241-4913-0EC2760B01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4dda1946d_6_332:notes">
            <a:extLst>
              <a:ext uri="{FF2B5EF4-FFF2-40B4-BE49-F238E27FC236}">
                <a16:creationId xmlns:a16="http://schemas.microsoft.com/office/drawing/2014/main" id="{2E796BA5-3DA9-3F44-DD13-331D9D4B75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7911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>
          <a:extLst>
            <a:ext uri="{FF2B5EF4-FFF2-40B4-BE49-F238E27FC236}">
              <a16:creationId xmlns:a16="http://schemas.microsoft.com/office/drawing/2014/main" id="{859E0F65-376B-60BA-6520-1A8ABC570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4dda1946d_6_332:notes">
            <a:extLst>
              <a:ext uri="{FF2B5EF4-FFF2-40B4-BE49-F238E27FC236}">
                <a16:creationId xmlns:a16="http://schemas.microsoft.com/office/drawing/2014/main" id="{697BA03D-D401-A5DA-809F-20A9612049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4dda1946d_6_332:notes">
            <a:extLst>
              <a:ext uri="{FF2B5EF4-FFF2-40B4-BE49-F238E27FC236}">
                <a16:creationId xmlns:a16="http://schemas.microsoft.com/office/drawing/2014/main" id="{0B39552A-8667-4407-929F-B413FCF38F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Two months ago, this talk would’ve been about “AI chaos.” But the truth is .  the tools </a:t>
            </a:r>
            <a:r>
              <a:rPr lang="en-US" i="1" dirty="0"/>
              <a:t>have improved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br>
              <a:rPr lang="en-US" dirty="0"/>
            </a:br>
            <a:r>
              <a:rPr lang="en-US" dirty="0"/>
              <a:t>Agents like Claude, Copilot, and </a:t>
            </a:r>
            <a:r>
              <a:rPr lang="en-US" dirty="0" err="1"/>
              <a:t>Codeium</a:t>
            </a:r>
            <a:r>
              <a:rPr lang="en-US" dirty="0"/>
              <a:t> now maintain good short-term context and logical reasoning.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br>
              <a:rPr lang="en-US" dirty="0"/>
            </a:br>
            <a:r>
              <a:rPr lang="en-US" dirty="0"/>
              <a:t>But what still trips them up are </a:t>
            </a:r>
            <a:r>
              <a:rPr lang="en-US" i="1" dirty="0"/>
              <a:t>boundaries</a:t>
            </a:r>
            <a:r>
              <a:rPr lang="en-US" dirty="0"/>
              <a:t> — new sessions, other contributors, branching, or shifting requirements.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That’s where “drift” sneaks in — subtle inconsistencies, not dramatic failures.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br>
              <a:rPr lang="en-US" dirty="0"/>
            </a:br>
            <a:r>
              <a:rPr lang="en-US" dirty="0"/>
              <a:t>It’s like a new dev joining your team mid-project. They’re smart, but without onboarding and docs, they reinvent the wheel.</a:t>
            </a:r>
            <a:br>
              <a:rPr lang="en-US" dirty="0"/>
            </a:br>
            <a:r>
              <a:rPr lang="en-US" dirty="0"/>
              <a:t>The AI is the same. You don’t need to fix it — you need to </a:t>
            </a:r>
            <a:r>
              <a:rPr lang="en-US" i="1" dirty="0"/>
              <a:t>structure</a:t>
            </a:r>
            <a:r>
              <a:rPr lang="en-US" dirty="0"/>
              <a:t> how you work with it.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5143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>
          <a:extLst>
            <a:ext uri="{FF2B5EF4-FFF2-40B4-BE49-F238E27FC236}">
              <a16:creationId xmlns:a16="http://schemas.microsoft.com/office/drawing/2014/main" id="{C945F4EF-D418-20CC-A9AF-C802527FC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4dda1946d_6_332:notes">
            <a:extLst>
              <a:ext uri="{FF2B5EF4-FFF2-40B4-BE49-F238E27FC236}">
                <a16:creationId xmlns:a16="http://schemas.microsoft.com/office/drawing/2014/main" id="{527AD547-8092-A32F-59AF-7A18ADE827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4dda1946d_6_332:notes">
            <a:extLst>
              <a:ext uri="{FF2B5EF4-FFF2-40B4-BE49-F238E27FC236}">
                <a16:creationId xmlns:a16="http://schemas.microsoft.com/office/drawing/2014/main" id="{B6158DA2-28EB-C5F2-589C-78233BA814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 - C - O - W </a:t>
            </a:r>
            <a:br>
              <a:rPr lang="en-US" dirty="0"/>
            </a:b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temptation with better agents is to just “vibe code” — talk to it, see what happens.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But as the agents get smarter, </a:t>
            </a:r>
            <a:r>
              <a:rPr lang="en-US" i="1" dirty="0"/>
              <a:t>structure</a:t>
            </a:r>
            <a:r>
              <a:rPr lang="en-US" dirty="0"/>
              <a:t> becomes even more important.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Think of it this way — a powerful assistant amplifies whatever system you give it.</a:t>
            </a:r>
            <a:br>
              <a:rPr lang="en-US" dirty="0"/>
            </a:br>
            <a:r>
              <a:rPr lang="en-US" dirty="0"/>
              <a:t>If your workflow is fuzzy, your results are fuzzy.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But if you define your goals, your context, your order of operations — the agent performs like a senior dev who just “gets it.”</a:t>
            </a:r>
            <a:br>
              <a:rPr lang="en-US" dirty="0"/>
            </a:br>
            <a:r>
              <a:rPr lang="en-US" dirty="0"/>
              <a:t>So even though AI is evolving, the winning approach isn’t less structure — it’s </a:t>
            </a:r>
            <a:r>
              <a:rPr lang="en-US" i="1" dirty="0"/>
              <a:t>better structure</a:t>
            </a:r>
            <a:r>
              <a:rPr lang="en-U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8853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A few months ago we had The idea of a “</a:t>
            </a:r>
            <a:r>
              <a:rPr lang="en-US" dirty="0" err="1"/>
              <a:t>MemoryBank</a:t>
            </a:r>
            <a:r>
              <a:rPr lang="en-US" dirty="0"/>
              <a:t>” hasn’t gone away — it’s just matured.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Now we just want to focus our context more and only provide what is needed</a:t>
            </a:r>
            <a:br>
              <a:rPr lang="en-US" dirty="0"/>
            </a:br>
            <a:br>
              <a:rPr lang="en-US" dirty="0"/>
            </a:b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Structured Markdown files containing architectural decisions, design patterns, and key requirements.</a:t>
            </a:r>
            <a:b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Everything a senior developer would keep in their head.</a:t>
            </a:r>
            <a:b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b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b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git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worktree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is a Git command that allows you to manage multiple working trees associated with a single Git repository. This means you can have different branches checked out in separate directories, all linked to the same underlying Git repository.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en-US" sz="11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>
          <a:extLst>
            <a:ext uri="{FF2B5EF4-FFF2-40B4-BE49-F238E27FC236}">
              <a16:creationId xmlns:a16="http://schemas.microsoft.com/office/drawing/2014/main" id="{0BD70F93-7506-447F-28CE-20B6DA788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4dda1946d_6_332:notes">
            <a:extLst>
              <a:ext uri="{FF2B5EF4-FFF2-40B4-BE49-F238E27FC236}">
                <a16:creationId xmlns:a16="http://schemas.microsoft.com/office/drawing/2014/main" id="{5142D777-D758-E0C9-4EDF-125094047B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4dda1946d_6_332:notes">
            <a:extLst>
              <a:ext uri="{FF2B5EF4-FFF2-40B4-BE49-F238E27FC236}">
                <a16:creationId xmlns:a16="http://schemas.microsoft.com/office/drawing/2014/main" id="{21760213-0A85-D466-8CBA-4AFBEDCA28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358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15975" y="1999150"/>
            <a:ext cx="4384800" cy="169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15975" y="3719650"/>
            <a:ext cx="4384800" cy="37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612300" y="-540750"/>
            <a:ext cx="1111343" cy="1111343"/>
            <a:chOff x="8307725" y="278700"/>
            <a:chExt cx="1111343" cy="1111343"/>
          </a:xfrm>
        </p:grpSpPr>
        <p:sp>
          <p:nvSpPr>
            <p:cNvPr id="12" name="Google Shape;12;p2"/>
            <p:cNvSpPr/>
            <p:nvPr/>
          </p:nvSpPr>
          <p:spPr>
            <a:xfrm>
              <a:off x="8307725" y="278700"/>
              <a:ext cx="1111343" cy="1111343"/>
            </a:xfrm>
            <a:custGeom>
              <a:avLst/>
              <a:gdLst/>
              <a:ahLst/>
              <a:cxnLst/>
              <a:rect l="l" t="t" r="r" b="b"/>
              <a:pathLst>
                <a:path w="17396" h="17396" fill="none" extrusionOk="0">
                  <a:moveTo>
                    <a:pt x="8698" y="1"/>
                  </a:moveTo>
                  <a:cubicBezTo>
                    <a:pt x="13503" y="1"/>
                    <a:pt x="17395" y="3893"/>
                    <a:pt x="17395" y="8698"/>
                  </a:cubicBezTo>
                  <a:cubicBezTo>
                    <a:pt x="17395" y="13496"/>
                    <a:pt x="13503" y="17396"/>
                    <a:pt x="8698" y="17396"/>
                  </a:cubicBezTo>
                  <a:cubicBezTo>
                    <a:pt x="3900" y="17396"/>
                    <a:pt x="1" y="13496"/>
                    <a:pt x="1" y="8698"/>
                  </a:cubicBezTo>
                  <a:cubicBezTo>
                    <a:pt x="1" y="3893"/>
                    <a:pt x="3900" y="1"/>
                    <a:pt x="869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81362" y="452337"/>
              <a:ext cx="764065" cy="762212"/>
            </a:xfrm>
            <a:custGeom>
              <a:avLst/>
              <a:gdLst/>
              <a:ahLst/>
              <a:cxnLst/>
              <a:rect l="l" t="t" r="r" b="b"/>
              <a:pathLst>
                <a:path w="11960" h="11931" fill="none" extrusionOk="0">
                  <a:moveTo>
                    <a:pt x="5980" y="1"/>
                  </a:moveTo>
                  <a:cubicBezTo>
                    <a:pt x="9271" y="1"/>
                    <a:pt x="11960" y="2653"/>
                    <a:pt x="11960" y="5980"/>
                  </a:cubicBezTo>
                  <a:cubicBezTo>
                    <a:pt x="11960" y="9271"/>
                    <a:pt x="9271" y="11931"/>
                    <a:pt x="5980" y="11931"/>
                  </a:cubicBezTo>
                  <a:cubicBezTo>
                    <a:pt x="2690" y="11931"/>
                    <a:pt x="1" y="9271"/>
                    <a:pt x="1" y="5980"/>
                  </a:cubicBezTo>
                  <a:cubicBezTo>
                    <a:pt x="1" y="2653"/>
                    <a:pt x="2690" y="1"/>
                    <a:pt x="598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8208698" y="2109319"/>
            <a:ext cx="1160062" cy="247278"/>
            <a:chOff x="8208698" y="2109319"/>
            <a:chExt cx="1160062" cy="247278"/>
          </a:xfrm>
        </p:grpSpPr>
        <p:sp>
          <p:nvSpPr>
            <p:cNvPr id="15" name="Google Shape;15;p2"/>
            <p:cNvSpPr/>
            <p:nvPr/>
          </p:nvSpPr>
          <p:spPr>
            <a:xfrm rot="5400000">
              <a:off x="8424637" y="189337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8917458" y="1905296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 rot="5400000" flipH="1">
            <a:off x="6277862" y="5350755"/>
            <a:ext cx="4486819" cy="625122"/>
            <a:chOff x="-78438" y="4073905"/>
            <a:chExt cx="4486819" cy="625122"/>
          </a:xfrm>
        </p:grpSpPr>
        <p:cxnSp>
          <p:nvCxnSpPr>
            <p:cNvPr id="18" name="Google Shape;18;p2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2"/>
            <p:cNvCxnSpPr/>
            <p:nvPr/>
          </p:nvCxnSpPr>
          <p:spPr>
            <a:xfrm rot="-5400000">
              <a:off x="3788541" y="4241677"/>
              <a:ext cx="464100" cy="4506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" name="Google Shape;20;p2"/>
            <p:cNvSpPr/>
            <p:nvPr/>
          </p:nvSpPr>
          <p:spPr>
            <a:xfrm>
              <a:off x="4214956" y="40739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8388339" y="1273396"/>
            <a:ext cx="493321" cy="357312"/>
            <a:chOff x="1722354" y="229144"/>
            <a:chExt cx="1748744" cy="1266614"/>
          </a:xfrm>
        </p:grpSpPr>
        <p:sp>
          <p:nvSpPr>
            <p:cNvPr id="22" name="Google Shape;22;p2"/>
            <p:cNvSpPr/>
            <p:nvPr/>
          </p:nvSpPr>
          <p:spPr>
            <a:xfrm rot="10800000">
              <a:off x="2239107" y="792406"/>
              <a:ext cx="1231990" cy="703352"/>
            </a:xfrm>
            <a:custGeom>
              <a:avLst/>
              <a:gdLst/>
              <a:ahLst/>
              <a:cxnLst/>
              <a:rect l="l" t="t" r="r" b="b"/>
              <a:pathLst>
                <a:path w="4864" h="2777" fill="none" extrusionOk="0">
                  <a:moveTo>
                    <a:pt x="4863" y="2776"/>
                  </a:moveTo>
                  <a:lnTo>
                    <a:pt x="2051" y="0"/>
                  </a:ln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1722354" y="229144"/>
              <a:ext cx="627506" cy="620727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subTitle" idx="1"/>
          </p:nvPr>
        </p:nvSpPr>
        <p:spPr>
          <a:xfrm>
            <a:off x="4861824" y="2438075"/>
            <a:ext cx="2610900" cy="14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2"/>
          </p:nvPr>
        </p:nvSpPr>
        <p:spPr>
          <a:xfrm>
            <a:off x="1671269" y="2438075"/>
            <a:ext cx="2610900" cy="14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3"/>
          </p:nvPr>
        </p:nvSpPr>
        <p:spPr>
          <a:xfrm>
            <a:off x="1671269" y="2041650"/>
            <a:ext cx="2610900" cy="48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4"/>
          </p:nvPr>
        </p:nvSpPr>
        <p:spPr>
          <a:xfrm>
            <a:off x="4861831" y="2041650"/>
            <a:ext cx="2610900" cy="48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grpSp>
        <p:nvGrpSpPr>
          <p:cNvPr id="85" name="Google Shape;85;p5"/>
          <p:cNvGrpSpPr/>
          <p:nvPr/>
        </p:nvGrpSpPr>
        <p:grpSpPr>
          <a:xfrm>
            <a:off x="188277" y="2438079"/>
            <a:ext cx="8669349" cy="1311292"/>
            <a:chOff x="188277" y="2438079"/>
            <a:chExt cx="8669349" cy="1311292"/>
          </a:xfrm>
        </p:grpSpPr>
        <p:sp>
          <p:nvSpPr>
            <p:cNvPr id="86" name="Google Shape;86;p5"/>
            <p:cNvSpPr/>
            <p:nvPr/>
          </p:nvSpPr>
          <p:spPr>
            <a:xfrm rot="10800000">
              <a:off x="8615635" y="298322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10800000">
              <a:off x="8814510" y="243807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5"/>
            <p:cNvGrpSpPr/>
            <p:nvPr/>
          </p:nvGrpSpPr>
          <p:grpSpPr>
            <a:xfrm>
              <a:off x="188277" y="2983227"/>
              <a:ext cx="206891" cy="766144"/>
              <a:chOff x="8650702" y="3525402"/>
              <a:chExt cx="206891" cy="766144"/>
            </a:xfrm>
          </p:grpSpPr>
          <p:sp>
            <p:nvSpPr>
              <p:cNvPr id="89" name="Google Shape;89;p5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" name="Google Shape;91;p5"/>
          <p:cNvGrpSpPr/>
          <p:nvPr/>
        </p:nvGrpSpPr>
        <p:grpSpPr>
          <a:xfrm>
            <a:off x="-2835749" y="5"/>
            <a:ext cx="12294866" cy="7634520"/>
            <a:chOff x="-2835749" y="5"/>
            <a:chExt cx="12294866" cy="7634520"/>
          </a:xfrm>
        </p:grpSpPr>
        <p:sp>
          <p:nvSpPr>
            <p:cNvPr id="92" name="Google Shape;92;p5"/>
            <p:cNvSpPr/>
            <p:nvPr/>
          </p:nvSpPr>
          <p:spPr>
            <a:xfrm flipH="1">
              <a:off x="-2835749" y="5"/>
              <a:ext cx="3174344" cy="5036488"/>
            </a:xfrm>
            <a:custGeom>
              <a:avLst/>
              <a:gdLst/>
              <a:ahLst/>
              <a:cxnLst/>
              <a:rect l="l" t="t" r="r" b="b"/>
              <a:pathLst>
                <a:path w="83338" h="132226" extrusionOk="0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93" name="Google Shape;93;p5"/>
            <p:cNvGrpSpPr/>
            <p:nvPr/>
          </p:nvGrpSpPr>
          <p:grpSpPr>
            <a:xfrm rot="10800000">
              <a:off x="29436" y="1468071"/>
              <a:ext cx="493321" cy="357312"/>
              <a:chOff x="2199401" y="229144"/>
              <a:chExt cx="1748744" cy="1266614"/>
            </a:xfrm>
          </p:grpSpPr>
          <p:sp>
            <p:nvSpPr>
              <p:cNvPr id="94" name="Google Shape;94;p5"/>
              <p:cNvSpPr/>
              <p:nvPr/>
            </p:nvSpPr>
            <p:spPr>
              <a:xfrm rot="10800000">
                <a:off x="2716154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 rot="10800000">
                <a:off x="2199401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96;p5"/>
            <p:cNvSpPr/>
            <p:nvPr/>
          </p:nvSpPr>
          <p:spPr>
            <a:xfrm>
              <a:off x="8212964" y="3553070"/>
              <a:ext cx="1246152" cy="4081455"/>
            </a:xfrm>
            <a:custGeom>
              <a:avLst/>
              <a:gdLst/>
              <a:ahLst/>
              <a:cxnLst/>
              <a:rect l="l" t="t" r="r" b="b"/>
              <a:pathLst>
                <a:path w="34816" h="114031" extrusionOk="0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97" name="Google Shape;97;p5"/>
            <p:cNvGrpSpPr/>
            <p:nvPr/>
          </p:nvGrpSpPr>
          <p:grpSpPr>
            <a:xfrm flipH="1">
              <a:off x="8212963" y="4702315"/>
              <a:ext cx="965258" cy="273510"/>
              <a:chOff x="-6675" y="2881558"/>
              <a:chExt cx="9140700" cy="2059567"/>
            </a:xfrm>
          </p:grpSpPr>
          <p:cxnSp>
            <p:nvCxnSpPr>
              <p:cNvPr id="98" name="Google Shape;98;p5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" name="Google Shape;99;p5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" name="Google Shape;100;p5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" name="Google Shape;101;p5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" name="Google Shape;102;p5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3" name="Google Shape;103;p5"/>
          <p:cNvGrpSpPr/>
          <p:nvPr/>
        </p:nvGrpSpPr>
        <p:grpSpPr>
          <a:xfrm>
            <a:off x="342875" y="2524661"/>
            <a:ext cx="8713622" cy="1947138"/>
            <a:chOff x="342875" y="2524661"/>
            <a:chExt cx="8713622" cy="1947138"/>
          </a:xfrm>
        </p:grpSpPr>
        <p:sp>
          <p:nvSpPr>
            <p:cNvPr id="104" name="Google Shape;104;p5"/>
            <p:cNvSpPr/>
            <p:nvPr/>
          </p:nvSpPr>
          <p:spPr>
            <a:xfrm rot="5400000">
              <a:off x="8816029" y="423133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 rot="10800000">
              <a:off x="342875" y="252466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5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>
            <a:spLocks noGrp="1"/>
          </p:cNvSpPr>
          <p:nvPr>
            <p:ph type="title"/>
          </p:nvPr>
        </p:nvSpPr>
        <p:spPr>
          <a:xfrm>
            <a:off x="1782650" y="711700"/>
            <a:ext cx="2893200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7"/>
          <p:cNvSpPr txBox="1">
            <a:spLocks noGrp="1"/>
          </p:cNvSpPr>
          <p:nvPr>
            <p:ph type="subTitle" idx="1"/>
          </p:nvPr>
        </p:nvSpPr>
        <p:spPr>
          <a:xfrm>
            <a:off x="1782650" y="1616297"/>
            <a:ext cx="2893200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39" name="Google Shape;139;p7"/>
          <p:cNvSpPr>
            <a:spLocks noGrp="1"/>
          </p:cNvSpPr>
          <p:nvPr>
            <p:ph type="pic" idx="2"/>
          </p:nvPr>
        </p:nvSpPr>
        <p:spPr>
          <a:xfrm>
            <a:off x="4752038" y="824113"/>
            <a:ext cx="2787000" cy="35583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140" name="Google Shape;140;p7"/>
          <p:cNvGrpSpPr/>
          <p:nvPr/>
        </p:nvGrpSpPr>
        <p:grpSpPr>
          <a:xfrm>
            <a:off x="260189" y="195827"/>
            <a:ext cx="7049955" cy="4729917"/>
            <a:chOff x="260189" y="195827"/>
            <a:chExt cx="7049955" cy="4729917"/>
          </a:xfrm>
        </p:grpSpPr>
        <p:grpSp>
          <p:nvGrpSpPr>
            <p:cNvPr id="141" name="Google Shape;141;p7"/>
            <p:cNvGrpSpPr/>
            <p:nvPr/>
          </p:nvGrpSpPr>
          <p:grpSpPr>
            <a:xfrm rot="-5400000">
              <a:off x="6786639" y="4402239"/>
              <a:ext cx="177741" cy="869269"/>
              <a:chOff x="8535452" y="1548052"/>
              <a:chExt cx="177741" cy="869269"/>
            </a:xfrm>
          </p:grpSpPr>
          <p:sp>
            <p:nvSpPr>
              <p:cNvPr id="142" name="Google Shape;142;p7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7"/>
              <p:cNvSpPr/>
              <p:nvPr/>
            </p:nvSpPr>
            <p:spPr>
              <a:xfrm rot="10800000">
                <a:off x="8535452" y="1942327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" name="Google Shape;144;p7"/>
            <p:cNvGrpSpPr/>
            <p:nvPr/>
          </p:nvGrpSpPr>
          <p:grpSpPr>
            <a:xfrm rot="10800000">
              <a:off x="260189" y="195827"/>
              <a:ext cx="177741" cy="687344"/>
              <a:chOff x="8535452" y="1335702"/>
              <a:chExt cx="177741" cy="687344"/>
            </a:xfrm>
          </p:grpSpPr>
          <p:sp>
            <p:nvSpPr>
              <p:cNvPr id="145" name="Google Shape;145;p7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7"/>
              <p:cNvSpPr/>
              <p:nvPr/>
            </p:nvSpPr>
            <p:spPr>
              <a:xfrm rot="10800000">
                <a:off x="8535452" y="13357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" name="Google Shape;147;p7"/>
          <p:cNvGrpSpPr/>
          <p:nvPr/>
        </p:nvGrpSpPr>
        <p:grpSpPr>
          <a:xfrm>
            <a:off x="-867949" y="-315450"/>
            <a:ext cx="10098949" cy="5241212"/>
            <a:chOff x="-867949" y="-315450"/>
            <a:chExt cx="10098949" cy="5241212"/>
          </a:xfrm>
        </p:grpSpPr>
        <p:sp>
          <p:nvSpPr>
            <p:cNvPr id="148" name="Google Shape;148;p7"/>
            <p:cNvSpPr/>
            <p:nvPr/>
          </p:nvSpPr>
          <p:spPr>
            <a:xfrm>
              <a:off x="6756300" y="4613375"/>
              <a:ext cx="2474700" cy="312375"/>
            </a:xfrm>
            <a:custGeom>
              <a:avLst/>
              <a:gdLst/>
              <a:ahLst/>
              <a:cxnLst/>
              <a:rect l="l" t="t" r="r" b="b"/>
              <a:pathLst>
                <a:path w="98988" h="12495" extrusionOk="0">
                  <a:moveTo>
                    <a:pt x="0" y="0"/>
                  </a:moveTo>
                  <a:lnTo>
                    <a:pt x="37363" y="0"/>
                  </a:lnTo>
                  <a:lnTo>
                    <a:pt x="49858" y="12495"/>
                  </a:lnTo>
                  <a:lnTo>
                    <a:pt x="98988" y="12495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49" name="Google Shape;149;p7"/>
            <p:cNvGrpSpPr/>
            <p:nvPr/>
          </p:nvGrpSpPr>
          <p:grpSpPr>
            <a:xfrm rot="-5400000" flipH="1">
              <a:off x="8430782" y="4500446"/>
              <a:ext cx="493321" cy="357312"/>
              <a:chOff x="1722354" y="229144"/>
              <a:chExt cx="1748744" cy="1266614"/>
            </a:xfrm>
          </p:grpSpPr>
          <p:sp>
            <p:nvSpPr>
              <p:cNvPr id="150" name="Google Shape;150;p7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7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" name="Google Shape;152;p7"/>
            <p:cNvSpPr/>
            <p:nvPr/>
          </p:nvSpPr>
          <p:spPr>
            <a:xfrm>
              <a:off x="-174975" y="-315450"/>
              <a:ext cx="1914059" cy="4400511"/>
            </a:xfrm>
            <a:custGeom>
              <a:avLst/>
              <a:gdLst/>
              <a:ahLst/>
              <a:cxnLst/>
              <a:rect l="l" t="t" r="r" b="b"/>
              <a:pathLst>
                <a:path w="55192" h="126889" extrusionOk="0">
                  <a:moveTo>
                    <a:pt x="0" y="126889"/>
                  </a:moveTo>
                  <a:lnTo>
                    <a:pt x="24140" y="102749"/>
                  </a:lnTo>
                  <a:lnTo>
                    <a:pt x="24140" y="42943"/>
                  </a:lnTo>
                  <a:lnTo>
                    <a:pt x="55192" y="25015"/>
                  </a:lnTo>
                  <a:lnTo>
                    <a:pt x="55192" y="0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53" name="Google Shape;153;p7"/>
            <p:cNvGrpSpPr/>
            <p:nvPr/>
          </p:nvGrpSpPr>
          <p:grpSpPr>
            <a:xfrm rot="10800000">
              <a:off x="662657" y="2962921"/>
              <a:ext cx="493321" cy="357312"/>
              <a:chOff x="1722354" y="229144"/>
              <a:chExt cx="1748744" cy="1266614"/>
            </a:xfrm>
          </p:grpSpPr>
          <p:sp>
            <p:nvSpPr>
              <p:cNvPr id="154" name="Google Shape;154;p7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7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" name="Google Shape;156;p7"/>
            <p:cNvGrpSpPr/>
            <p:nvPr/>
          </p:nvGrpSpPr>
          <p:grpSpPr>
            <a:xfrm>
              <a:off x="-867949" y="1748040"/>
              <a:ext cx="1530153" cy="273510"/>
              <a:chOff x="-6675" y="2881558"/>
              <a:chExt cx="9140700" cy="2059567"/>
            </a:xfrm>
          </p:grpSpPr>
          <p:cxnSp>
            <p:nvCxnSpPr>
              <p:cNvPr id="157" name="Google Shape;157;p7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" name="Google Shape;158;p7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" name="Google Shape;159;p7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" name="Google Shape;160;p7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" name="Google Shape;161;p7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62" name="Google Shape;162;p7"/>
          <p:cNvGrpSpPr/>
          <p:nvPr/>
        </p:nvGrpSpPr>
        <p:grpSpPr>
          <a:xfrm>
            <a:off x="609462" y="-114064"/>
            <a:ext cx="8313331" cy="4565380"/>
            <a:chOff x="609462" y="-114064"/>
            <a:chExt cx="8313331" cy="4565380"/>
          </a:xfrm>
        </p:grpSpPr>
        <p:sp>
          <p:nvSpPr>
            <p:cNvPr id="163" name="Google Shape;163;p7"/>
            <p:cNvSpPr/>
            <p:nvPr/>
          </p:nvSpPr>
          <p:spPr>
            <a:xfrm rot="10800000">
              <a:off x="8882737" y="40104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 rot="10800000">
              <a:off x="609462" y="-114064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18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67" name="Google Shape;167;p8"/>
          <p:cNvGrpSpPr/>
          <p:nvPr/>
        </p:nvGrpSpPr>
        <p:grpSpPr>
          <a:xfrm rot="10800000">
            <a:off x="7395131" y="4086605"/>
            <a:ext cx="4791669" cy="923822"/>
            <a:chOff x="-78438" y="3775205"/>
            <a:chExt cx="4791669" cy="923822"/>
          </a:xfrm>
        </p:grpSpPr>
        <p:cxnSp>
          <p:nvCxnSpPr>
            <p:cNvPr id="168" name="Google Shape;168;p8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" name="Google Shape;169;p8"/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0" name="Google Shape;170;p8"/>
            <p:cNvSpPr/>
            <p:nvPr/>
          </p:nvSpPr>
          <p:spPr>
            <a:xfrm>
              <a:off x="4519806" y="37752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8"/>
          <p:cNvGrpSpPr/>
          <p:nvPr/>
        </p:nvGrpSpPr>
        <p:grpSpPr>
          <a:xfrm>
            <a:off x="527082" y="3400311"/>
            <a:ext cx="8344568" cy="1243755"/>
            <a:chOff x="527082" y="3400311"/>
            <a:chExt cx="8344568" cy="1243755"/>
          </a:xfrm>
        </p:grpSpPr>
        <p:sp>
          <p:nvSpPr>
            <p:cNvPr id="172" name="Google Shape;172;p8"/>
            <p:cNvSpPr/>
            <p:nvPr/>
          </p:nvSpPr>
          <p:spPr>
            <a:xfrm flipH="1">
              <a:off x="527082" y="340031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 rot="5400000" flipH="1">
              <a:off x="8631182" y="4403598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" name="Google Shape;174;p8"/>
          <p:cNvGrpSpPr/>
          <p:nvPr/>
        </p:nvGrpSpPr>
        <p:grpSpPr>
          <a:xfrm>
            <a:off x="-3151463" y="-3408103"/>
            <a:ext cx="11831666" cy="9065208"/>
            <a:chOff x="-3151463" y="-3408103"/>
            <a:chExt cx="11831666" cy="9065208"/>
          </a:xfrm>
        </p:grpSpPr>
        <p:grpSp>
          <p:nvGrpSpPr>
            <p:cNvPr id="175" name="Google Shape;175;p8"/>
            <p:cNvGrpSpPr/>
            <p:nvPr/>
          </p:nvGrpSpPr>
          <p:grpSpPr>
            <a:xfrm rot="10800000" flipH="1">
              <a:off x="309699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176" name="Google Shape;176;p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" name="Google Shape;177;p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78" name="Google Shape;178;p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" name="Google Shape;179;p8"/>
            <p:cNvGrpSpPr/>
            <p:nvPr/>
          </p:nvGrpSpPr>
          <p:grpSpPr>
            <a:xfrm flipH="1">
              <a:off x="7998987" y="-1945430"/>
              <a:ext cx="681217" cy="3360485"/>
              <a:chOff x="1337800" y="-2525590"/>
              <a:chExt cx="1498167" cy="7390555"/>
            </a:xfrm>
          </p:grpSpPr>
          <p:cxnSp>
            <p:nvCxnSpPr>
              <p:cNvPr id="180" name="Google Shape;180;p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1" name="Google Shape;181;p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2" name="Google Shape;182;p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" name="Google Shape;183;p8"/>
            <p:cNvGrpSpPr/>
            <p:nvPr/>
          </p:nvGrpSpPr>
          <p:grpSpPr>
            <a:xfrm rot="-5400000" flipH="1">
              <a:off x="-12066" y="-1786200"/>
              <a:ext cx="3859204" cy="615399"/>
              <a:chOff x="-6675" y="307100"/>
              <a:chExt cx="9140700" cy="4634025"/>
            </a:xfrm>
          </p:grpSpPr>
          <p:cxnSp>
            <p:nvCxnSpPr>
              <p:cNvPr id="184" name="Google Shape;184;p8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5" name="Google Shape;185;p8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6" name="Google Shape;186;p8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" name="Google Shape;187;p8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8" name="Google Shape;188;p8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9" name="Google Shape;189;p8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8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191;p8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2" name="Google Shape;192;p8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" name="Google Shape;193;p8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94" name="Google Shape;194;p8"/>
            <p:cNvSpPr/>
            <p:nvPr/>
          </p:nvSpPr>
          <p:spPr>
            <a:xfrm flipH="1">
              <a:off x="-3151463" y="45110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95" name="Google Shape;195;p8"/>
          <p:cNvGrpSpPr/>
          <p:nvPr/>
        </p:nvGrpSpPr>
        <p:grpSpPr>
          <a:xfrm>
            <a:off x="547096" y="974375"/>
            <a:ext cx="9244448" cy="3848385"/>
            <a:chOff x="547096" y="974375"/>
            <a:chExt cx="9244448" cy="3848385"/>
          </a:xfrm>
        </p:grpSpPr>
        <p:grpSp>
          <p:nvGrpSpPr>
            <p:cNvPr id="196" name="Google Shape;196;p8"/>
            <p:cNvGrpSpPr/>
            <p:nvPr/>
          </p:nvGrpSpPr>
          <p:grpSpPr>
            <a:xfrm>
              <a:off x="547096" y="3571493"/>
              <a:ext cx="9010768" cy="1251268"/>
              <a:chOff x="547096" y="3571493"/>
              <a:chExt cx="9010768" cy="1251268"/>
            </a:xfrm>
          </p:grpSpPr>
          <p:grpSp>
            <p:nvGrpSpPr>
              <p:cNvPr id="197" name="Google Shape;197;p8"/>
              <p:cNvGrpSpPr/>
              <p:nvPr/>
            </p:nvGrpSpPr>
            <p:grpSpPr>
              <a:xfrm>
                <a:off x="547096" y="3613321"/>
                <a:ext cx="269696" cy="1209440"/>
                <a:chOff x="803996" y="3613321"/>
                <a:chExt cx="269696" cy="1209440"/>
              </a:xfrm>
            </p:grpSpPr>
            <p:sp>
              <p:nvSpPr>
                <p:cNvPr id="198" name="Google Shape;198;p8"/>
                <p:cNvSpPr/>
                <p:nvPr/>
              </p:nvSpPr>
              <p:spPr>
                <a:xfrm rot="10800000" flipH="1">
                  <a:off x="803996" y="4347766"/>
                  <a:ext cx="43116" cy="474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" name="Google Shape;199;p8"/>
                <p:cNvSpPr/>
                <p:nvPr/>
              </p:nvSpPr>
              <p:spPr>
                <a:xfrm rot="10800000" flipH="1">
                  <a:off x="998591" y="3613321"/>
                  <a:ext cx="75100" cy="827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" name="Google Shape;200;p8"/>
              <p:cNvGrpSpPr/>
              <p:nvPr/>
            </p:nvGrpSpPr>
            <p:grpSpPr>
              <a:xfrm rot="5400000">
                <a:off x="8818296" y="3101621"/>
                <a:ext cx="269696" cy="1209440"/>
                <a:chOff x="803996" y="3613321"/>
                <a:chExt cx="269696" cy="1209440"/>
              </a:xfrm>
            </p:grpSpPr>
            <p:sp>
              <p:nvSpPr>
                <p:cNvPr id="201" name="Google Shape;201;p8"/>
                <p:cNvSpPr/>
                <p:nvPr/>
              </p:nvSpPr>
              <p:spPr>
                <a:xfrm rot="10800000" flipH="1">
                  <a:off x="803996" y="4347766"/>
                  <a:ext cx="43116" cy="474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" name="Google Shape;202;p8"/>
                <p:cNvSpPr/>
                <p:nvPr/>
              </p:nvSpPr>
              <p:spPr>
                <a:xfrm rot="10800000" flipH="1">
                  <a:off x="998591" y="3613321"/>
                  <a:ext cx="75100" cy="827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3" name="Google Shape;203;p8"/>
            <p:cNvGrpSpPr/>
            <p:nvPr/>
          </p:nvGrpSpPr>
          <p:grpSpPr>
            <a:xfrm>
              <a:off x="8680200" y="974375"/>
              <a:ext cx="1111343" cy="1111343"/>
              <a:chOff x="8307725" y="278700"/>
              <a:chExt cx="1111343" cy="1111343"/>
            </a:xfrm>
          </p:grpSpPr>
          <p:sp>
            <p:nvSpPr>
              <p:cNvPr id="204" name="Google Shape;204;p8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avLst/>
                <a:gdLst/>
                <a:ahLst/>
                <a:cxnLst/>
                <a:rect l="l" t="t" r="r" b="b"/>
                <a:pathLst>
                  <a:path w="17396" h="17396" fill="none" extrusionOk="0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931" fill="none" extrusionOk="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 txBox="1">
            <a:spLocks noGrp="1"/>
          </p:cNvSpPr>
          <p:nvPr>
            <p:ph type="title"/>
          </p:nvPr>
        </p:nvSpPr>
        <p:spPr>
          <a:xfrm>
            <a:off x="2135550" y="1857350"/>
            <a:ext cx="4872900" cy="12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9"/>
          <p:cNvSpPr txBox="1">
            <a:spLocks noGrp="1"/>
          </p:cNvSpPr>
          <p:nvPr>
            <p:ph type="subTitle" idx="1"/>
          </p:nvPr>
        </p:nvSpPr>
        <p:spPr>
          <a:xfrm>
            <a:off x="2135550" y="3106975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09" name="Google Shape;209;p9"/>
          <p:cNvSpPr/>
          <p:nvPr/>
        </p:nvSpPr>
        <p:spPr>
          <a:xfrm>
            <a:off x="9336712" y="713511"/>
            <a:ext cx="40056" cy="440880"/>
          </a:xfrm>
          <a:custGeom>
            <a:avLst/>
            <a:gdLst/>
            <a:ahLst/>
            <a:cxnLst/>
            <a:rect l="l" t="t" r="r" b="b"/>
            <a:pathLst>
              <a:path w="1146" h="12620" extrusionOk="0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9"/>
          <p:cNvGrpSpPr/>
          <p:nvPr/>
        </p:nvGrpSpPr>
        <p:grpSpPr>
          <a:xfrm>
            <a:off x="-2757425" y="-2776080"/>
            <a:ext cx="12134200" cy="9442910"/>
            <a:chOff x="-2757425" y="-2776080"/>
            <a:chExt cx="12134200" cy="9442910"/>
          </a:xfrm>
        </p:grpSpPr>
        <p:grpSp>
          <p:nvGrpSpPr>
            <p:cNvPr id="211" name="Google Shape;211;p9"/>
            <p:cNvGrpSpPr/>
            <p:nvPr/>
          </p:nvGrpSpPr>
          <p:grpSpPr>
            <a:xfrm rot="-5400000" flipH="1">
              <a:off x="-1755963" y="657655"/>
              <a:ext cx="4791669" cy="923822"/>
              <a:chOff x="-78438" y="3775205"/>
              <a:chExt cx="4791669" cy="923822"/>
            </a:xfrm>
          </p:grpSpPr>
          <p:cxnSp>
            <p:nvCxnSpPr>
              <p:cNvPr id="212" name="Google Shape;212;p9"/>
              <p:cNvCxnSpPr/>
              <p:nvPr/>
            </p:nvCxnSpPr>
            <p:spPr>
              <a:xfrm>
                <a:off x="1857762" y="2762827"/>
                <a:ext cx="0" cy="387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" name="Google Shape;213;p9"/>
              <p:cNvCxnSpPr/>
              <p:nvPr/>
            </p:nvCxnSpPr>
            <p:spPr>
              <a:xfrm rot="-5400000">
                <a:off x="3789591" y="3940627"/>
                <a:ext cx="764100" cy="75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14" name="Google Shape;214;p9"/>
              <p:cNvSpPr/>
              <p:nvPr/>
            </p:nvSpPr>
            <p:spPr>
              <a:xfrm>
                <a:off x="4519806" y="3775205"/>
                <a:ext cx="193425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9"/>
            <p:cNvGrpSpPr/>
            <p:nvPr/>
          </p:nvGrpSpPr>
          <p:grpSpPr>
            <a:xfrm rot="10800000">
              <a:off x="8695559" y="3306345"/>
              <a:ext cx="681217" cy="3360485"/>
              <a:chOff x="1337800" y="-2525590"/>
              <a:chExt cx="1498167" cy="7390555"/>
            </a:xfrm>
          </p:grpSpPr>
          <p:cxnSp>
            <p:nvCxnSpPr>
              <p:cNvPr id="216" name="Google Shape;216;p9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9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18" name="Google Shape;218;p9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9"/>
            <p:cNvGrpSpPr/>
            <p:nvPr/>
          </p:nvGrpSpPr>
          <p:grpSpPr>
            <a:xfrm>
              <a:off x="146409" y="-2776080"/>
              <a:ext cx="681217" cy="3360485"/>
              <a:chOff x="1337800" y="-2525590"/>
              <a:chExt cx="1498167" cy="7390555"/>
            </a:xfrm>
          </p:grpSpPr>
          <p:cxnSp>
            <p:nvCxnSpPr>
              <p:cNvPr id="220" name="Google Shape;220;p9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" name="Google Shape;221;p9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22" name="Google Shape;222;p9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9"/>
            <p:cNvGrpSpPr/>
            <p:nvPr/>
          </p:nvGrpSpPr>
          <p:grpSpPr>
            <a:xfrm>
              <a:off x="-2757425" y="811862"/>
              <a:ext cx="3859204" cy="615399"/>
              <a:chOff x="-6675" y="307100"/>
              <a:chExt cx="9140700" cy="4634025"/>
            </a:xfrm>
          </p:grpSpPr>
          <p:cxnSp>
            <p:nvCxnSpPr>
              <p:cNvPr id="224" name="Google Shape;224;p9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5" name="Google Shape;225;p9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6" name="Google Shape;226;p9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7" name="Google Shape;227;p9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9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9" name="Google Shape;229;p9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0" name="Google Shape;230;p9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9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2" name="Google Shape;232;p9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9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234" name="Google Shape;234;p9"/>
            <p:cNvSpPr/>
            <p:nvPr/>
          </p:nvSpPr>
          <p:spPr>
            <a:xfrm rot="5400000">
              <a:off x="5637675" y="298670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35" name="Google Shape;235;p9"/>
          <p:cNvGrpSpPr/>
          <p:nvPr/>
        </p:nvGrpSpPr>
        <p:grpSpPr>
          <a:xfrm>
            <a:off x="-157525" y="1684573"/>
            <a:ext cx="8689055" cy="440880"/>
            <a:chOff x="-157525" y="1684573"/>
            <a:chExt cx="8689055" cy="440880"/>
          </a:xfrm>
        </p:grpSpPr>
        <p:sp>
          <p:nvSpPr>
            <p:cNvPr id="236" name="Google Shape;236;p9"/>
            <p:cNvSpPr/>
            <p:nvPr/>
          </p:nvSpPr>
          <p:spPr>
            <a:xfrm>
              <a:off x="8491475" y="1684573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 rot="-5400000">
              <a:off x="42887" y="17249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-350826" y="649496"/>
            <a:ext cx="9280380" cy="5170923"/>
            <a:chOff x="-350826" y="649496"/>
            <a:chExt cx="9280380" cy="5170923"/>
          </a:xfrm>
        </p:grpSpPr>
        <p:grpSp>
          <p:nvGrpSpPr>
            <p:cNvPr id="239" name="Google Shape;239;p9"/>
            <p:cNvGrpSpPr/>
            <p:nvPr/>
          </p:nvGrpSpPr>
          <p:grpSpPr>
            <a:xfrm>
              <a:off x="-350826" y="649496"/>
              <a:ext cx="9280380" cy="1759405"/>
              <a:chOff x="-350826" y="649496"/>
              <a:chExt cx="9280380" cy="1759405"/>
            </a:xfrm>
          </p:grpSpPr>
          <p:sp>
            <p:nvSpPr>
              <p:cNvPr id="240" name="Google Shape;240;p9"/>
              <p:cNvSpPr/>
              <p:nvPr/>
            </p:nvSpPr>
            <p:spPr>
              <a:xfrm rot="10800000">
                <a:off x="8886438" y="1209591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9"/>
              <p:cNvSpPr/>
              <p:nvPr/>
            </p:nvSpPr>
            <p:spPr>
              <a:xfrm rot="10800000">
                <a:off x="8695083" y="649496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9"/>
              <p:cNvSpPr/>
              <p:nvPr/>
            </p:nvSpPr>
            <p:spPr>
              <a:xfrm rot="5400000">
                <a:off x="425209" y="1958491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9"/>
              <p:cNvSpPr/>
              <p:nvPr/>
            </p:nvSpPr>
            <p:spPr>
              <a:xfrm rot="5400000">
                <a:off x="25375" y="1957600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9"/>
            <p:cNvGrpSpPr/>
            <p:nvPr/>
          </p:nvGrpSpPr>
          <p:grpSpPr>
            <a:xfrm>
              <a:off x="7280000" y="4709075"/>
              <a:ext cx="1111343" cy="1111343"/>
              <a:chOff x="8307725" y="278700"/>
              <a:chExt cx="1111343" cy="1111343"/>
            </a:xfrm>
          </p:grpSpPr>
          <p:sp>
            <p:nvSpPr>
              <p:cNvPr id="245" name="Google Shape;245;p9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avLst/>
                <a:gdLst/>
                <a:ahLst/>
                <a:cxnLst/>
                <a:rect l="l" t="t" r="r" b="b"/>
                <a:pathLst>
                  <a:path w="17396" h="17396" fill="none" extrusionOk="0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9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931" fill="none" extrusionOk="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49" name="Google Shape;249;p10"/>
          <p:cNvGrpSpPr/>
          <p:nvPr/>
        </p:nvGrpSpPr>
        <p:grpSpPr>
          <a:xfrm>
            <a:off x="-2466243" y="-2869459"/>
            <a:ext cx="11395878" cy="4597207"/>
            <a:chOff x="-2466243" y="-2869459"/>
            <a:chExt cx="11395878" cy="4597207"/>
          </a:xfrm>
        </p:grpSpPr>
        <p:grpSp>
          <p:nvGrpSpPr>
            <p:cNvPr id="250" name="Google Shape;250;p10"/>
            <p:cNvGrpSpPr/>
            <p:nvPr/>
          </p:nvGrpSpPr>
          <p:grpSpPr>
            <a:xfrm>
              <a:off x="-2466243" y="364624"/>
              <a:ext cx="4486819" cy="625122"/>
              <a:chOff x="-78438" y="4073905"/>
              <a:chExt cx="4486819" cy="625122"/>
            </a:xfrm>
          </p:grpSpPr>
          <p:cxnSp>
            <p:nvCxnSpPr>
              <p:cNvPr id="251" name="Google Shape;251;p10"/>
              <p:cNvCxnSpPr/>
              <p:nvPr/>
            </p:nvCxnSpPr>
            <p:spPr>
              <a:xfrm>
                <a:off x="1857762" y="2762827"/>
                <a:ext cx="0" cy="387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2" name="Google Shape;252;p10"/>
              <p:cNvCxnSpPr/>
              <p:nvPr/>
            </p:nvCxnSpPr>
            <p:spPr>
              <a:xfrm rot="-5400000">
                <a:off x="3788541" y="4241677"/>
                <a:ext cx="464100" cy="450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3" name="Google Shape;253;p10"/>
              <p:cNvSpPr/>
              <p:nvPr/>
            </p:nvSpPr>
            <p:spPr>
              <a:xfrm>
                <a:off x="4214956" y="4073905"/>
                <a:ext cx="193425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0"/>
            <p:cNvGrpSpPr/>
            <p:nvPr/>
          </p:nvGrpSpPr>
          <p:grpSpPr>
            <a:xfrm rot="5400000" flipH="1">
              <a:off x="-1083007" y="-1247557"/>
              <a:ext cx="3859204" cy="615399"/>
              <a:chOff x="-6675" y="307100"/>
              <a:chExt cx="9140700" cy="4634025"/>
            </a:xfrm>
          </p:grpSpPr>
          <p:cxnSp>
            <p:nvCxnSpPr>
              <p:cNvPr id="255" name="Google Shape;255;p10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6" name="Google Shape;256;p10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7" name="Google Shape;257;p10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8" name="Google Shape;258;p10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9" name="Google Shape;259;p10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0" name="Google Shape;260;p10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1" name="Google Shape;261;p10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2" name="Google Shape;262;p10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3" name="Google Shape;263;p10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4" name="Google Shape;264;p10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65" name="Google Shape;265;p10"/>
            <p:cNvGrpSpPr/>
            <p:nvPr/>
          </p:nvGrpSpPr>
          <p:grpSpPr>
            <a:xfrm>
              <a:off x="8248398" y="-1632737"/>
              <a:ext cx="681237" cy="3360485"/>
              <a:chOff x="8248398" y="-1632737"/>
              <a:chExt cx="681237" cy="3360485"/>
            </a:xfrm>
          </p:grpSpPr>
          <p:grpSp>
            <p:nvGrpSpPr>
              <p:cNvPr id="266" name="Google Shape;266;p10"/>
              <p:cNvGrpSpPr/>
              <p:nvPr/>
            </p:nvGrpSpPr>
            <p:grpSpPr>
              <a:xfrm flipH="1">
                <a:off x="8248398" y="-1632737"/>
                <a:ext cx="681217" cy="3360485"/>
                <a:chOff x="1337800" y="-2525590"/>
                <a:chExt cx="1498167" cy="7390555"/>
              </a:xfrm>
            </p:grpSpPr>
            <p:cxnSp>
              <p:nvCxnSpPr>
                <p:cNvPr id="267" name="Google Shape;267;p10"/>
                <p:cNvCxnSpPr/>
                <p:nvPr/>
              </p:nvCxnSpPr>
              <p:spPr>
                <a:xfrm rot="10800000">
                  <a:off x="1337800" y="-2525590"/>
                  <a:ext cx="0" cy="5870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8" name="Google Shape;268;p10"/>
                <p:cNvCxnSpPr/>
                <p:nvPr/>
              </p:nvCxnSpPr>
              <p:spPr>
                <a:xfrm>
                  <a:off x="1337800" y="3347125"/>
                  <a:ext cx="1158600" cy="11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69" name="Google Shape;269;p10"/>
                <p:cNvSpPr/>
                <p:nvPr/>
              </p:nvSpPr>
              <p:spPr>
                <a:xfrm rot="5400000">
                  <a:off x="2412855" y="4441854"/>
                  <a:ext cx="425397" cy="42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2719" fill="none" extrusionOk="0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accent2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0" name="Google Shape;270;p10"/>
              <p:cNvGrpSpPr/>
              <p:nvPr/>
            </p:nvGrpSpPr>
            <p:grpSpPr>
              <a:xfrm>
                <a:off x="8436314" y="360846"/>
                <a:ext cx="493321" cy="357312"/>
                <a:chOff x="1722354" y="229144"/>
                <a:chExt cx="1748744" cy="1266614"/>
              </a:xfrm>
            </p:grpSpPr>
            <p:sp>
              <p:nvSpPr>
                <p:cNvPr id="271" name="Google Shape;271;p10"/>
                <p:cNvSpPr/>
                <p:nvPr/>
              </p:nvSpPr>
              <p:spPr>
                <a:xfrm rot="10800000">
                  <a:off x="2239107" y="792406"/>
                  <a:ext cx="1231990" cy="703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2777" fill="none" extrusionOk="0">
                      <a:moveTo>
                        <a:pt x="4863" y="2776"/>
                      </a:moveTo>
                      <a:lnTo>
                        <a:pt x="2051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lt2"/>
                </a:solidFill>
                <a:ln w="9525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10"/>
                <p:cNvSpPr/>
                <p:nvPr/>
              </p:nvSpPr>
              <p:spPr>
                <a:xfrm rot="10800000">
                  <a:off x="1722354" y="229144"/>
                  <a:ext cx="627506" cy="620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2719" fill="none" extrusionOk="0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accen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73" name="Google Shape;273;p10"/>
          <p:cNvGrpSpPr/>
          <p:nvPr/>
        </p:nvGrpSpPr>
        <p:grpSpPr>
          <a:xfrm>
            <a:off x="-150883" y="1137478"/>
            <a:ext cx="9080518" cy="813868"/>
            <a:chOff x="-150883" y="1137478"/>
            <a:chExt cx="9080518" cy="813868"/>
          </a:xfrm>
        </p:grpSpPr>
        <p:sp>
          <p:nvSpPr>
            <p:cNvPr id="274" name="Google Shape;274;p10"/>
            <p:cNvSpPr/>
            <p:nvPr/>
          </p:nvSpPr>
          <p:spPr>
            <a:xfrm rot="5400000" flipH="1">
              <a:off x="49529" y="93706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0"/>
            <p:cNvSpPr/>
            <p:nvPr/>
          </p:nvSpPr>
          <p:spPr>
            <a:xfrm flipH="1">
              <a:off x="8889579" y="151046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10"/>
          <p:cNvGrpSpPr/>
          <p:nvPr/>
        </p:nvGrpSpPr>
        <p:grpSpPr>
          <a:xfrm>
            <a:off x="-201760" y="1366772"/>
            <a:ext cx="9923304" cy="3117922"/>
            <a:chOff x="-201760" y="1366772"/>
            <a:chExt cx="9923304" cy="3117922"/>
          </a:xfrm>
        </p:grpSpPr>
        <p:grpSp>
          <p:nvGrpSpPr>
            <p:cNvPr id="277" name="Google Shape;277;p10"/>
            <p:cNvGrpSpPr/>
            <p:nvPr/>
          </p:nvGrpSpPr>
          <p:grpSpPr>
            <a:xfrm>
              <a:off x="8610200" y="3373350"/>
              <a:ext cx="1111343" cy="1111343"/>
              <a:chOff x="8307725" y="278700"/>
              <a:chExt cx="1111343" cy="1111343"/>
            </a:xfrm>
          </p:grpSpPr>
          <p:sp>
            <p:nvSpPr>
              <p:cNvPr id="278" name="Google Shape;278;p10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avLst/>
                <a:gdLst/>
                <a:ahLst/>
                <a:cxnLst/>
                <a:rect l="l" t="t" r="r" b="b"/>
                <a:pathLst>
                  <a:path w="17396" h="17396" fill="none" extrusionOk="0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0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931" fill="none" extrusionOk="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" name="Google Shape;280;p10"/>
            <p:cNvGrpSpPr/>
            <p:nvPr/>
          </p:nvGrpSpPr>
          <p:grpSpPr>
            <a:xfrm flipH="1">
              <a:off x="8674231" y="1727755"/>
              <a:ext cx="247278" cy="1160062"/>
              <a:chOff x="1463894" y="1434556"/>
              <a:chExt cx="247278" cy="1160062"/>
            </a:xfrm>
          </p:grpSpPr>
          <p:sp>
            <p:nvSpPr>
              <p:cNvPr id="281" name="Google Shape;281;p10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0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" name="Google Shape;283;p10"/>
            <p:cNvGrpSpPr/>
            <p:nvPr/>
          </p:nvGrpSpPr>
          <p:grpSpPr>
            <a:xfrm rot="5400000" flipH="1">
              <a:off x="254631" y="910380"/>
              <a:ext cx="247278" cy="1160062"/>
              <a:chOff x="1463894" y="1434556"/>
              <a:chExt cx="247278" cy="1160062"/>
            </a:xfrm>
          </p:grpSpPr>
          <p:sp>
            <p:nvSpPr>
              <p:cNvPr id="284" name="Google Shape;284;p10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0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23"/>
          <p:cNvGrpSpPr/>
          <p:nvPr/>
        </p:nvGrpSpPr>
        <p:grpSpPr>
          <a:xfrm>
            <a:off x="247028" y="2099252"/>
            <a:ext cx="8667366" cy="1707744"/>
            <a:chOff x="247028" y="2099252"/>
            <a:chExt cx="8667366" cy="1707744"/>
          </a:xfrm>
        </p:grpSpPr>
        <p:sp>
          <p:nvSpPr>
            <p:cNvPr id="605" name="Google Shape;605;p23"/>
            <p:cNvSpPr/>
            <p:nvPr/>
          </p:nvSpPr>
          <p:spPr>
            <a:xfrm rot="10800000" flipH="1">
              <a:off x="410803" y="2099252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3"/>
            <p:cNvSpPr/>
            <p:nvPr/>
          </p:nvSpPr>
          <p:spPr>
            <a:xfrm rot="10800000" flipH="1">
              <a:off x="247028" y="2390402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7" name="Google Shape;607;p23"/>
            <p:cNvGrpSpPr/>
            <p:nvPr/>
          </p:nvGrpSpPr>
          <p:grpSpPr>
            <a:xfrm flipH="1">
              <a:off x="8707503" y="3040852"/>
              <a:ext cx="206891" cy="766144"/>
              <a:chOff x="8650702" y="3525402"/>
              <a:chExt cx="206891" cy="766144"/>
            </a:xfrm>
          </p:grpSpPr>
          <p:sp>
            <p:nvSpPr>
              <p:cNvPr id="608" name="Google Shape;608;p23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3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0" name="Google Shape;610;p23"/>
          <p:cNvGrpSpPr/>
          <p:nvPr/>
        </p:nvGrpSpPr>
        <p:grpSpPr>
          <a:xfrm>
            <a:off x="-796767" y="-1090158"/>
            <a:ext cx="11445399" cy="6549695"/>
            <a:chOff x="-796767" y="-1090158"/>
            <a:chExt cx="11445399" cy="6549695"/>
          </a:xfrm>
        </p:grpSpPr>
        <p:sp>
          <p:nvSpPr>
            <p:cNvPr id="611" name="Google Shape;611;p23"/>
            <p:cNvSpPr/>
            <p:nvPr/>
          </p:nvSpPr>
          <p:spPr>
            <a:xfrm rot="5400000" flipH="1">
              <a:off x="-365574" y="-1521350"/>
              <a:ext cx="1470082" cy="2332467"/>
            </a:xfrm>
            <a:custGeom>
              <a:avLst/>
              <a:gdLst/>
              <a:ahLst/>
              <a:cxnLst/>
              <a:rect l="l" t="t" r="r" b="b"/>
              <a:pathLst>
                <a:path w="83338" h="132226" extrusionOk="0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612" name="Google Shape;612;p23"/>
            <p:cNvGrpSpPr/>
            <p:nvPr/>
          </p:nvGrpSpPr>
          <p:grpSpPr>
            <a:xfrm rot="10800000">
              <a:off x="11" y="108546"/>
              <a:ext cx="493321" cy="357312"/>
              <a:chOff x="1722354" y="229144"/>
              <a:chExt cx="1748744" cy="1266614"/>
            </a:xfrm>
          </p:grpSpPr>
          <p:sp>
            <p:nvSpPr>
              <p:cNvPr id="613" name="Google Shape;613;p23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3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3"/>
            <p:cNvSpPr/>
            <p:nvPr/>
          </p:nvSpPr>
          <p:spPr>
            <a:xfrm rot="-5400000" flipH="1">
              <a:off x="8788045" y="3598950"/>
              <a:ext cx="870400" cy="2850775"/>
            </a:xfrm>
            <a:custGeom>
              <a:avLst/>
              <a:gdLst/>
              <a:ahLst/>
              <a:cxnLst/>
              <a:rect l="l" t="t" r="r" b="b"/>
              <a:pathLst>
                <a:path w="34816" h="114031" extrusionOk="0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616" name="Google Shape;616;p23"/>
            <p:cNvGrpSpPr/>
            <p:nvPr/>
          </p:nvGrpSpPr>
          <p:grpSpPr>
            <a:xfrm rot="-5400000" flipH="1">
              <a:off x="8489086" y="4163846"/>
              <a:ext cx="493321" cy="357312"/>
              <a:chOff x="1722354" y="229144"/>
              <a:chExt cx="1748744" cy="1266614"/>
            </a:xfrm>
          </p:grpSpPr>
          <p:sp>
            <p:nvSpPr>
              <p:cNvPr id="617" name="Google Shape;617;p23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3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9" name="Google Shape;619;p23"/>
            <p:cNvGrpSpPr/>
            <p:nvPr/>
          </p:nvGrpSpPr>
          <p:grpSpPr>
            <a:xfrm rot="5400000" flipH="1">
              <a:off x="765337" y="-239460"/>
              <a:ext cx="965258" cy="273510"/>
              <a:chOff x="-6675" y="2881558"/>
              <a:chExt cx="9140700" cy="2059567"/>
            </a:xfrm>
          </p:grpSpPr>
          <p:cxnSp>
            <p:nvCxnSpPr>
              <p:cNvPr id="620" name="Google Shape;620;p23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1" name="Google Shape;621;p23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2" name="Google Shape;622;p23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3" name="Google Shape;623;p23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4" name="Google Shape;624;p23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25" name="Google Shape;625;p23"/>
          <p:cNvGrpSpPr/>
          <p:nvPr/>
        </p:nvGrpSpPr>
        <p:grpSpPr>
          <a:xfrm>
            <a:off x="248565" y="1658361"/>
            <a:ext cx="8665831" cy="946305"/>
            <a:chOff x="248565" y="1658361"/>
            <a:chExt cx="8665831" cy="946305"/>
          </a:xfrm>
        </p:grpSpPr>
        <p:sp>
          <p:nvSpPr>
            <p:cNvPr id="626" name="Google Shape;626;p23"/>
            <p:cNvSpPr/>
            <p:nvPr/>
          </p:nvSpPr>
          <p:spPr>
            <a:xfrm rot="10800000" flipH="1">
              <a:off x="248565" y="165836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 flipH="1">
              <a:off x="8874340" y="216378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" name="Google Shape;628;p23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0" name="Google Shape;630;p24"/>
          <p:cNvGrpSpPr/>
          <p:nvPr/>
        </p:nvGrpSpPr>
        <p:grpSpPr>
          <a:xfrm>
            <a:off x="248752" y="491529"/>
            <a:ext cx="8669349" cy="4596267"/>
            <a:chOff x="188277" y="445029"/>
            <a:chExt cx="8669349" cy="4596267"/>
          </a:xfrm>
        </p:grpSpPr>
        <p:sp>
          <p:nvSpPr>
            <p:cNvPr id="631" name="Google Shape;631;p24"/>
            <p:cNvSpPr/>
            <p:nvPr/>
          </p:nvSpPr>
          <p:spPr>
            <a:xfrm rot="10800000">
              <a:off x="8615635" y="68442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 rot="10800000">
              <a:off x="8814510" y="44502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3" name="Google Shape;633;p24"/>
            <p:cNvGrpSpPr/>
            <p:nvPr/>
          </p:nvGrpSpPr>
          <p:grpSpPr>
            <a:xfrm>
              <a:off x="188277" y="4275152"/>
              <a:ext cx="206891" cy="766144"/>
              <a:chOff x="8650702" y="3525402"/>
              <a:chExt cx="206891" cy="766144"/>
            </a:xfrm>
          </p:grpSpPr>
          <p:sp>
            <p:nvSpPr>
              <p:cNvPr id="634" name="Google Shape;634;p24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4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6" name="Google Shape;636;p24"/>
          <p:cNvGrpSpPr/>
          <p:nvPr/>
        </p:nvGrpSpPr>
        <p:grpSpPr>
          <a:xfrm>
            <a:off x="315625" y="1279781"/>
            <a:ext cx="8602485" cy="1562434"/>
            <a:chOff x="174750" y="1380581"/>
            <a:chExt cx="8602485" cy="1562434"/>
          </a:xfrm>
        </p:grpSpPr>
        <p:sp>
          <p:nvSpPr>
            <p:cNvPr id="637" name="Google Shape;637;p24"/>
            <p:cNvSpPr/>
            <p:nvPr/>
          </p:nvSpPr>
          <p:spPr>
            <a:xfrm rot="10800000">
              <a:off x="8737179" y="138058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 rot="10800000">
              <a:off x="174750" y="25021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24"/>
          <p:cNvGrpSpPr/>
          <p:nvPr/>
        </p:nvGrpSpPr>
        <p:grpSpPr>
          <a:xfrm>
            <a:off x="355673" y="-567309"/>
            <a:ext cx="8751502" cy="5946659"/>
            <a:chOff x="251623" y="-534009"/>
            <a:chExt cx="8751502" cy="5946659"/>
          </a:xfrm>
        </p:grpSpPr>
        <p:grpSp>
          <p:nvGrpSpPr>
            <p:cNvPr id="640" name="Google Shape;640;p24"/>
            <p:cNvGrpSpPr/>
            <p:nvPr/>
          </p:nvGrpSpPr>
          <p:grpSpPr>
            <a:xfrm rot="10800000">
              <a:off x="251623" y="3645746"/>
              <a:ext cx="493321" cy="357312"/>
              <a:chOff x="1722354" y="229144"/>
              <a:chExt cx="1748744" cy="1266614"/>
            </a:xfrm>
          </p:grpSpPr>
          <p:sp>
            <p:nvSpPr>
              <p:cNvPr id="641" name="Google Shape;641;p24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4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3" name="Google Shape;643;p24"/>
            <p:cNvGrpSpPr/>
            <p:nvPr/>
          </p:nvGrpSpPr>
          <p:grpSpPr>
            <a:xfrm rot="5400000" flipH="1">
              <a:off x="7247712" y="-188135"/>
              <a:ext cx="965258" cy="273510"/>
              <a:chOff x="-6675" y="2881558"/>
              <a:chExt cx="9140700" cy="2059567"/>
            </a:xfrm>
          </p:grpSpPr>
          <p:cxnSp>
            <p:nvCxnSpPr>
              <p:cNvPr id="644" name="Google Shape;644;p24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5" name="Google Shape;645;p24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6" name="Google Shape;646;p24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7" name="Google Shape;647;p24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8" name="Google Shape;648;p24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49" name="Google Shape;649;p24"/>
            <p:cNvSpPr/>
            <p:nvPr/>
          </p:nvSpPr>
          <p:spPr>
            <a:xfrm>
              <a:off x="5746750" y="-57000"/>
              <a:ext cx="3256375" cy="488250"/>
            </a:xfrm>
            <a:custGeom>
              <a:avLst/>
              <a:gdLst/>
              <a:ahLst/>
              <a:cxnLst/>
              <a:rect l="l" t="t" r="r" b="b"/>
              <a:pathLst>
                <a:path w="130255" h="19530" extrusionOk="0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50" name="Google Shape;650;p24"/>
            <p:cNvSpPr/>
            <p:nvPr/>
          </p:nvSpPr>
          <p:spPr>
            <a:xfrm>
              <a:off x="260200" y="3089575"/>
              <a:ext cx="476150" cy="2323075"/>
            </a:xfrm>
            <a:custGeom>
              <a:avLst/>
              <a:gdLst/>
              <a:ahLst/>
              <a:cxnLst/>
              <a:rect l="l" t="t" r="r" b="b"/>
              <a:pathLst>
                <a:path w="19046" h="92923" extrusionOk="0">
                  <a:moveTo>
                    <a:pt x="0" y="0"/>
                  </a:moveTo>
                  <a:lnTo>
                    <a:pt x="0" y="36635"/>
                  </a:lnTo>
                  <a:lnTo>
                    <a:pt x="19046" y="55681"/>
                  </a:lnTo>
                  <a:lnTo>
                    <a:pt x="19046" y="92923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651" name="Google Shape;651;p24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 Black"/>
              <a:buNone/>
              <a:defRPr sz="2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9" r:id="rId8"/>
    <p:sldLayoutId id="214748367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8"/>
          <p:cNvSpPr txBox="1">
            <a:spLocks noGrp="1"/>
          </p:cNvSpPr>
          <p:nvPr>
            <p:ph type="ctrTitle"/>
          </p:nvPr>
        </p:nvSpPr>
        <p:spPr>
          <a:xfrm>
            <a:off x="1115975" y="1999150"/>
            <a:ext cx="4384800" cy="169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Building a Real-Time Multiplayer Shooter with Blazor WASM &amp; </a:t>
            </a:r>
            <a:r>
              <a:rPr lang="en-US" dirty="0" err="1"/>
              <a:t>SignalR</a:t>
            </a:r>
            <a:endParaRPr lang="en-US" dirty="0"/>
          </a:p>
        </p:txBody>
      </p:sp>
      <p:sp>
        <p:nvSpPr>
          <p:cNvPr id="663" name="Google Shape;663;p28"/>
          <p:cNvSpPr txBox="1">
            <a:spLocks noGrp="1"/>
          </p:cNvSpPr>
          <p:nvPr>
            <p:ph type="subTitle" idx="1"/>
          </p:nvPr>
        </p:nvSpPr>
        <p:spPr>
          <a:xfrm>
            <a:off x="1115975" y="3719650"/>
            <a:ext cx="43848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Neil Thompson</a:t>
            </a:r>
            <a:endParaRPr dirty="0"/>
          </a:p>
        </p:txBody>
      </p:sp>
      <p:sp>
        <p:nvSpPr>
          <p:cNvPr id="664" name="Google Shape;664;p28"/>
          <p:cNvSpPr/>
          <p:nvPr/>
        </p:nvSpPr>
        <p:spPr>
          <a:xfrm rot="-5400000">
            <a:off x="711268" y="1665992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" name="Google Shape;665;p28"/>
          <p:cNvGrpSpPr/>
          <p:nvPr/>
        </p:nvGrpSpPr>
        <p:grpSpPr>
          <a:xfrm>
            <a:off x="6777434" y="2296620"/>
            <a:ext cx="1033834" cy="3360485"/>
            <a:chOff x="6777434" y="2296620"/>
            <a:chExt cx="1033834" cy="3360485"/>
          </a:xfrm>
        </p:grpSpPr>
        <p:grpSp>
          <p:nvGrpSpPr>
            <p:cNvPr id="666" name="Google Shape;666;p28"/>
            <p:cNvGrpSpPr/>
            <p:nvPr/>
          </p:nvGrpSpPr>
          <p:grpSpPr>
            <a:xfrm rot="10800000">
              <a:off x="6777434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667" name="Google Shape;667;p2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8" name="Google Shape;668;p2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69" name="Google Shape;669;p2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0" name="Google Shape;670;p28"/>
            <p:cNvSpPr/>
            <p:nvPr/>
          </p:nvSpPr>
          <p:spPr>
            <a:xfrm>
              <a:off x="7771212" y="29729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 rot="10800000">
              <a:off x="7160463" y="4347766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 rot="10800000">
              <a:off x="6933883" y="36133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28"/>
          <p:cNvGrpSpPr/>
          <p:nvPr/>
        </p:nvGrpSpPr>
        <p:grpSpPr>
          <a:xfrm>
            <a:off x="6262859" y="-2197955"/>
            <a:ext cx="681217" cy="3360485"/>
            <a:chOff x="1337800" y="-2525590"/>
            <a:chExt cx="1498167" cy="7390555"/>
          </a:xfrm>
        </p:grpSpPr>
        <p:cxnSp>
          <p:nvCxnSpPr>
            <p:cNvPr id="674" name="Google Shape;674;p28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28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28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" name="Google Shape;677;p28"/>
          <p:cNvSpPr/>
          <p:nvPr/>
        </p:nvSpPr>
        <p:spPr>
          <a:xfrm rot="-5400000">
            <a:off x="8215875" y="805548"/>
            <a:ext cx="40056" cy="440880"/>
          </a:xfrm>
          <a:custGeom>
            <a:avLst/>
            <a:gdLst/>
            <a:ahLst/>
            <a:cxnLst/>
            <a:rect l="l" t="t" r="r" b="b"/>
            <a:pathLst>
              <a:path w="1146" h="12620" extrusionOk="0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" name="Google Shape;678;p28"/>
          <p:cNvGrpSpPr/>
          <p:nvPr/>
        </p:nvGrpSpPr>
        <p:grpSpPr>
          <a:xfrm rot="10800000" flipH="1">
            <a:off x="-2068288" y="305430"/>
            <a:ext cx="4791669" cy="923822"/>
            <a:chOff x="-78438" y="3775205"/>
            <a:chExt cx="4791669" cy="923822"/>
          </a:xfrm>
        </p:grpSpPr>
        <p:cxnSp>
          <p:nvCxnSpPr>
            <p:cNvPr id="679" name="Google Shape;679;p28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28"/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81" name="Google Shape;681;p28"/>
            <p:cNvSpPr/>
            <p:nvPr/>
          </p:nvSpPr>
          <p:spPr>
            <a:xfrm>
              <a:off x="4519806" y="37752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28"/>
          <p:cNvGrpSpPr/>
          <p:nvPr/>
        </p:nvGrpSpPr>
        <p:grpSpPr>
          <a:xfrm>
            <a:off x="3329300" y="-3035953"/>
            <a:ext cx="6471825" cy="4623428"/>
            <a:chOff x="3329300" y="-3035953"/>
            <a:chExt cx="6471825" cy="4623428"/>
          </a:xfrm>
        </p:grpSpPr>
        <p:grpSp>
          <p:nvGrpSpPr>
            <p:cNvPr id="683" name="Google Shape;683;p28"/>
            <p:cNvGrpSpPr/>
            <p:nvPr/>
          </p:nvGrpSpPr>
          <p:grpSpPr>
            <a:xfrm rot="5400000">
              <a:off x="2802525" y="-1414050"/>
              <a:ext cx="3859204" cy="615399"/>
              <a:chOff x="-6675" y="307100"/>
              <a:chExt cx="9140700" cy="4634025"/>
            </a:xfrm>
          </p:grpSpPr>
          <p:cxnSp>
            <p:nvCxnSpPr>
              <p:cNvPr id="684" name="Google Shape;684;p28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28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28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7" name="Google Shape;687;p28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8" name="Google Shape;688;p28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9" name="Google Shape;689;p28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0" name="Google Shape;690;p28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1" name="Google Shape;691;p28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2" name="Google Shape;692;p28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3" name="Google Shape;693;p28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94" name="Google Shape;694;p28"/>
            <p:cNvSpPr/>
            <p:nvPr/>
          </p:nvSpPr>
          <p:spPr>
            <a:xfrm>
              <a:off x="3329300" y="82325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2EE5A664-79EA-18E0-9FE2-2B0024822D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555" y="1616297"/>
            <a:ext cx="3080295" cy="2815500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400" dirty="0"/>
              <a:t>Managing Consultant at </a:t>
            </a:r>
            <a:r>
              <a:rPr lang="en-US" sz="1400" dirty="0" err="1"/>
              <a:t>Accso</a:t>
            </a:r>
            <a:endParaRPr lang="en-US" sz="14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400" dirty="0"/>
              <a:t>Husband and Father of 2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400" dirty="0"/>
              <a:t>Gamer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400" dirty="0"/>
              <a:t>Workouts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400" dirty="0"/>
              <a:t>Programming and Technology</a:t>
            </a:r>
          </a:p>
        </p:txBody>
      </p:sp>
      <p:pic>
        <p:nvPicPr>
          <p:cNvPr id="18" name="Picture Placeholder 17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54ACC636-800E-1990-65F7-059013209138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6815" r="6815"/>
          <a:stretch>
            <a:fillRect/>
          </a:stretch>
        </p:blipFill>
        <p:spPr>
          <a:xfrm>
            <a:off x="4946623" y="634377"/>
            <a:ext cx="2974288" cy="379742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19CD15E8-1FB6-2C8A-47A1-A4046055A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973" y="661290"/>
            <a:ext cx="2893200" cy="588386"/>
          </a:xfrm>
        </p:spPr>
        <p:txBody>
          <a:bodyPr/>
          <a:lstStyle/>
          <a:p>
            <a:r>
              <a:rPr lang="en-US" sz="2000" dirty="0"/>
              <a:t>About me</a:t>
            </a:r>
          </a:p>
        </p:txBody>
      </p:sp>
      <p:grpSp>
        <p:nvGrpSpPr>
          <p:cNvPr id="21" name="Google Shape;1325;p48">
            <a:extLst>
              <a:ext uri="{FF2B5EF4-FFF2-40B4-BE49-F238E27FC236}">
                <a16:creationId xmlns:a16="http://schemas.microsoft.com/office/drawing/2014/main" id="{95B92F8D-BA53-B5C6-BB5C-8C468F158603}"/>
              </a:ext>
            </a:extLst>
          </p:cNvPr>
          <p:cNvGrpSpPr/>
          <p:nvPr/>
        </p:nvGrpSpPr>
        <p:grpSpPr>
          <a:xfrm>
            <a:off x="1437500" y="833321"/>
            <a:ext cx="345150" cy="345150"/>
            <a:chOff x="5512088" y="3243975"/>
            <a:chExt cx="345150" cy="345150"/>
          </a:xfrm>
        </p:grpSpPr>
        <p:sp>
          <p:nvSpPr>
            <p:cNvPr id="22" name="Google Shape;1326;p48">
              <a:extLst>
                <a:ext uri="{FF2B5EF4-FFF2-40B4-BE49-F238E27FC236}">
                  <a16:creationId xmlns:a16="http://schemas.microsoft.com/office/drawing/2014/main" id="{9DB1B7E1-3790-1372-33D8-59062C27DEE1}"/>
                </a:ext>
              </a:extLst>
            </p:cNvPr>
            <p:cNvSpPr/>
            <p:nvPr/>
          </p:nvSpPr>
          <p:spPr>
            <a:xfrm>
              <a:off x="5755513" y="3243975"/>
              <a:ext cx="101725" cy="101125"/>
            </a:xfrm>
            <a:custGeom>
              <a:avLst/>
              <a:gdLst/>
              <a:ahLst/>
              <a:cxnLst/>
              <a:rect l="l" t="t" r="r" b="b"/>
              <a:pathLst>
                <a:path w="4069" h="4045" extrusionOk="0">
                  <a:moveTo>
                    <a:pt x="432" y="0"/>
                  </a:moveTo>
                  <a:cubicBezTo>
                    <a:pt x="233" y="0"/>
                    <a:pt x="45" y="152"/>
                    <a:pt x="23" y="362"/>
                  </a:cubicBezTo>
                  <a:cubicBezTo>
                    <a:pt x="0" y="606"/>
                    <a:pt x="186" y="816"/>
                    <a:pt x="421" y="816"/>
                  </a:cubicBezTo>
                  <a:lnTo>
                    <a:pt x="3260" y="816"/>
                  </a:lnTo>
                  <a:lnTo>
                    <a:pt x="3260" y="3636"/>
                  </a:lnTo>
                  <a:cubicBezTo>
                    <a:pt x="3260" y="3846"/>
                    <a:pt x="3412" y="4020"/>
                    <a:pt x="3611" y="4043"/>
                  </a:cubicBezTo>
                  <a:cubicBezTo>
                    <a:pt x="3626" y="4044"/>
                    <a:pt x="3641" y="4045"/>
                    <a:pt x="3655" y="4045"/>
                  </a:cubicBezTo>
                  <a:cubicBezTo>
                    <a:pt x="3882" y="4045"/>
                    <a:pt x="4068" y="3866"/>
                    <a:pt x="4068" y="3647"/>
                  </a:cubicBezTo>
                  <a:lnTo>
                    <a:pt x="4068" y="410"/>
                  </a:lnTo>
                  <a:cubicBezTo>
                    <a:pt x="4068" y="185"/>
                    <a:pt x="3880" y="0"/>
                    <a:pt x="3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3" name="Google Shape;1327;p48">
              <a:extLst>
                <a:ext uri="{FF2B5EF4-FFF2-40B4-BE49-F238E27FC236}">
                  <a16:creationId xmlns:a16="http://schemas.microsoft.com/office/drawing/2014/main" id="{0C146969-FC97-0F4A-0871-B3531EE38860}"/>
                </a:ext>
              </a:extLst>
            </p:cNvPr>
            <p:cNvSpPr/>
            <p:nvPr/>
          </p:nvSpPr>
          <p:spPr>
            <a:xfrm>
              <a:off x="5512088" y="3488150"/>
              <a:ext cx="101700" cy="100975"/>
            </a:xfrm>
            <a:custGeom>
              <a:avLst/>
              <a:gdLst/>
              <a:ahLst/>
              <a:cxnLst/>
              <a:rect l="l" t="t" r="r" b="b"/>
              <a:pathLst>
                <a:path w="4068" h="4039" extrusionOk="0">
                  <a:moveTo>
                    <a:pt x="391" y="0"/>
                  </a:moveTo>
                  <a:cubicBezTo>
                    <a:pt x="180" y="0"/>
                    <a:pt x="0" y="185"/>
                    <a:pt x="0" y="402"/>
                  </a:cubicBezTo>
                  <a:lnTo>
                    <a:pt x="0" y="3640"/>
                  </a:lnTo>
                  <a:cubicBezTo>
                    <a:pt x="0" y="3861"/>
                    <a:pt x="174" y="4038"/>
                    <a:pt x="396" y="4038"/>
                  </a:cubicBezTo>
                  <a:lnTo>
                    <a:pt x="3636" y="4038"/>
                  </a:lnTo>
                  <a:cubicBezTo>
                    <a:pt x="3880" y="4038"/>
                    <a:pt x="4068" y="3839"/>
                    <a:pt x="4043" y="3592"/>
                  </a:cubicBezTo>
                  <a:cubicBezTo>
                    <a:pt x="4020" y="3382"/>
                    <a:pt x="3832" y="3230"/>
                    <a:pt x="3622" y="3230"/>
                  </a:cubicBezTo>
                  <a:lnTo>
                    <a:pt x="805" y="3230"/>
                  </a:lnTo>
                  <a:lnTo>
                    <a:pt x="805" y="414"/>
                  </a:lnTo>
                  <a:cubicBezTo>
                    <a:pt x="805" y="203"/>
                    <a:pt x="654" y="26"/>
                    <a:pt x="443" y="4"/>
                  </a:cubicBezTo>
                  <a:cubicBezTo>
                    <a:pt x="426" y="1"/>
                    <a:pt x="408" y="0"/>
                    <a:pt x="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4" name="Google Shape;1328;p48">
              <a:extLst>
                <a:ext uri="{FF2B5EF4-FFF2-40B4-BE49-F238E27FC236}">
                  <a16:creationId xmlns:a16="http://schemas.microsoft.com/office/drawing/2014/main" id="{F1A53F4E-E830-9260-8AF0-F5A4D9A2DB3B}"/>
                </a:ext>
              </a:extLst>
            </p:cNvPr>
            <p:cNvSpPr/>
            <p:nvPr/>
          </p:nvSpPr>
          <p:spPr>
            <a:xfrm>
              <a:off x="5512088" y="3243975"/>
              <a:ext cx="101700" cy="101125"/>
            </a:xfrm>
            <a:custGeom>
              <a:avLst/>
              <a:gdLst/>
              <a:ahLst/>
              <a:cxnLst/>
              <a:rect l="l" t="t" r="r" b="b"/>
              <a:pathLst>
                <a:path w="4068" h="4045" extrusionOk="0">
                  <a:moveTo>
                    <a:pt x="396" y="0"/>
                  </a:moveTo>
                  <a:cubicBezTo>
                    <a:pt x="174" y="0"/>
                    <a:pt x="0" y="185"/>
                    <a:pt x="0" y="410"/>
                  </a:cubicBezTo>
                  <a:lnTo>
                    <a:pt x="0" y="3647"/>
                  </a:lnTo>
                  <a:cubicBezTo>
                    <a:pt x="0" y="3866"/>
                    <a:pt x="186" y="4045"/>
                    <a:pt x="401" y="4045"/>
                  </a:cubicBezTo>
                  <a:cubicBezTo>
                    <a:pt x="415" y="4045"/>
                    <a:pt x="429" y="4044"/>
                    <a:pt x="443" y="4043"/>
                  </a:cubicBezTo>
                  <a:cubicBezTo>
                    <a:pt x="654" y="4020"/>
                    <a:pt x="805" y="3846"/>
                    <a:pt x="805" y="3636"/>
                  </a:cubicBezTo>
                  <a:lnTo>
                    <a:pt x="805" y="816"/>
                  </a:lnTo>
                  <a:lnTo>
                    <a:pt x="3622" y="816"/>
                  </a:lnTo>
                  <a:cubicBezTo>
                    <a:pt x="3832" y="816"/>
                    <a:pt x="4020" y="665"/>
                    <a:pt x="4043" y="455"/>
                  </a:cubicBezTo>
                  <a:cubicBezTo>
                    <a:pt x="4068" y="211"/>
                    <a:pt x="3880" y="0"/>
                    <a:pt x="3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" name="Google Shape;1329;p48">
              <a:extLst>
                <a:ext uri="{FF2B5EF4-FFF2-40B4-BE49-F238E27FC236}">
                  <a16:creationId xmlns:a16="http://schemas.microsoft.com/office/drawing/2014/main" id="{7AA1573B-5062-16AD-38E4-39E4EB0BF7DC}"/>
                </a:ext>
              </a:extLst>
            </p:cNvPr>
            <p:cNvSpPr/>
            <p:nvPr/>
          </p:nvSpPr>
          <p:spPr>
            <a:xfrm>
              <a:off x="5755513" y="3488150"/>
              <a:ext cx="101725" cy="100975"/>
            </a:xfrm>
            <a:custGeom>
              <a:avLst/>
              <a:gdLst/>
              <a:ahLst/>
              <a:cxnLst/>
              <a:rect l="l" t="t" r="r" b="b"/>
              <a:pathLst>
                <a:path w="4069" h="4039" extrusionOk="0">
                  <a:moveTo>
                    <a:pt x="3666" y="0"/>
                  </a:moveTo>
                  <a:cubicBezTo>
                    <a:pt x="3648" y="0"/>
                    <a:pt x="3629" y="1"/>
                    <a:pt x="3611" y="4"/>
                  </a:cubicBezTo>
                  <a:cubicBezTo>
                    <a:pt x="3412" y="26"/>
                    <a:pt x="3260" y="203"/>
                    <a:pt x="3260" y="414"/>
                  </a:cubicBezTo>
                  <a:lnTo>
                    <a:pt x="3260" y="3230"/>
                  </a:lnTo>
                  <a:lnTo>
                    <a:pt x="432" y="3230"/>
                  </a:lnTo>
                  <a:cubicBezTo>
                    <a:pt x="233" y="3230"/>
                    <a:pt x="45" y="3382"/>
                    <a:pt x="23" y="3592"/>
                  </a:cubicBezTo>
                  <a:cubicBezTo>
                    <a:pt x="0" y="3839"/>
                    <a:pt x="186" y="4038"/>
                    <a:pt x="421" y="4038"/>
                  </a:cubicBezTo>
                  <a:lnTo>
                    <a:pt x="3659" y="4038"/>
                  </a:lnTo>
                  <a:cubicBezTo>
                    <a:pt x="3880" y="4038"/>
                    <a:pt x="4068" y="3861"/>
                    <a:pt x="4068" y="3640"/>
                  </a:cubicBezTo>
                  <a:lnTo>
                    <a:pt x="4068" y="402"/>
                  </a:lnTo>
                  <a:cubicBezTo>
                    <a:pt x="4068" y="185"/>
                    <a:pt x="3888" y="0"/>
                    <a:pt x="3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6" name="Google Shape;1330;p48">
              <a:extLst>
                <a:ext uri="{FF2B5EF4-FFF2-40B4-BE49-F238E27FC236}">
                  <a16:creationId xmlns:a16="http://schemas.microsoft.com/office/drawing/2014/main" id="{45408A32-8671-3437-348A-3838B1C00E8C}"/>
                </a:ext>
              </a:extLst>
            </p:cNvPr>
            <p:cNvSpPr/>
            <p:nvPr/>
          </p:nvSpPr>
          <p:spPr>
            <a:xfrm>
              <a:off x="5611413" y="3312175"/>
              <a:ext cx="144125" cy="107925"/>
            </a:xfrm>
            <a:custGeom>
              <a:avLst/>
              <a:gdLst/>
              <a:ahLst/>
              <a:cxnLst/>
              <a:rect l="l" t="t" r="r" b="b"/>
              <a:pathLst>
                <a:path w="5765" h="4317" extrusionOk="0">
                  <a:moveTo>
                    <a:pt x="2927" y="1"/>
                  </a:moveTo>
                  <a:cubicBezTo>
                    <a:pt x="1307" y="1"/>
                    <a:pt x="0" y="1370"/>
                    <a:pt x="106" y="3012"/>
                  </a:cubicBezTo>
                  <a:cubicBezTo>
                    <a:pt x="106" y="3023"/>
                    <a:pt x="106" y="3034"/>
                    <a:pt x="117" y="3045"/>
                  </a:cubicBezTo>
                  <a:cubicBezTo>
                    <a:pt x="242" y="3178"/>
                    <a:pt x="377" y="3233"/>
                    <a:pt x="499" y="3233"/>
                  </a:cubicBezTo>
                  <a:cubicBezTo>
                    <a:pt x="721" y="3233"/>
                    <a:pt x="900" y="3054"/>
                    <a:pt x="900" y="2835"/>
                  </a:cubicBezTo>
                  <a:cubicBezTo>
                    <a:pt x="900" y="1718"/>
                    <a:pt x="1810" y="808"/>
                    <a:pt x="2928" y="808"/>
                  </a:cubicBezTo>
                  <a:cubicBezTo>
                    <a:pt x="3552" y="808"/>
                    <a:pt x="4242" y="1092"/>
                    <a:pt x="4875" y="1783"/>
                  </a:cubicBezTo>
                  <a:cubicBezTo>
                    <a:pt x="4923" y="1842"/>
                    <a:pt x="4945" y="1912"/>
                    <a:pt x="4945" y="1982"/>
                  </a:cubicBezTo>
                  <a:lnTo>
                    <a:pt x="4945" y="4075"/>
                  </a:lnTo>
                  <a:cubicBezTo>
                    <a:pt x="4945" y="4097"/>
                    <a:pt x="4956" y="4109"/>
                    <a:pt x="4968" y="4120"/>
                  </a:cubicBezTo>
                  <a:cubicBezTo>
                    <a:pt x="5094" y="4259"/>
                    <a:pt x="5232" y="4316"/>
                    <a:pt x="5357" y="4316"/>
                  </a:cubicBezTo>
                  <a:cubicBezTo>
                    <a:pt x="5581" y="4316"/>
                    <a:pt x="5764" y="4134"/>
                    <a:pt x="5764" y="3910"/>
                  </a:cubicBezTo>
                  <a:lnTo>
                    <a:pt x="5764" y="1643"/>
                  </a:lnTo>
                  <a:cubicBezTo>
                    <a:pt x="5764" y="1539"/>
                    <a:pt x="5717" y="1444"/>
                    <a:pt x="5647" y="1362"/>
                  </a:cubicBezTo>
                  <a:cubicBezTo>
                    <a:pt x="4763" y="397"/>
                    <a:pt x="3800" y="1"/>
                    <a:pt x="2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7" name="Google Shape;1331;p48">
              <a:extLst>
                <a:ext uri="{FF2B5EF4-FFF2-40B4-BE49-F238E27FC236}">
                  <a16:creationId xmlns:a16="http://schemas.microsoft.com/office/drawing/2014/main" id="{75F085EF-54FD-F88C-C85B-FCB8DA9A25C2}"/>
                </a:ext>
              </a:extLst>
            </p:cNvPr>
            <p:cNvSpPr/>
            <p:nvPr/>
          </p:nvSpPr>
          <p:spPr>
            <a:xfrm>
              <a:off x="5613763" y="3413225"/>
              <a:ext cx="144100" cy="107950"/>
            </a:xfrm>
            <a:custGeom>
              <a:avLst/>
              <a:gdLst/>
              <a:ahLst/>
              <a:cxnLst/>
              <a:rect l="l" t="t" r="r" b="b"/>
              <a:pathLst>
                <a:path w="5764" h="4318" extrusionOk="0">
                  <a:moveTo>
                    <a:pt x="409" y="1"/>
                  </a:moveTo>
                  <a:cubicBezTo>
                    <a:pt x="286" y="1"/>
                    <a:pt x="149" y="58"/>
                    <a:pt x="23" y="196"/>
                  </a:cubicBezTo>
                  <a:cubicBezTo>
                    <a:pt x="12" y="207"/>
                    <a:pt x="1" y="218"/>
                    <a:pt x="1" y="232"/>
                  </a:cubicBezTo>
                  <a:lnTo>
                    <a:pt x="1" y="2673"/>
                  </a:lnTo>
                  <a:cubicBezTo>
                    <a:pt x="1" y="2768"/>
                    <a:pt x="34" y="2872"/>
                    <a:pt x="105" y="2953"/>
                  </a:cubicBezTo>
                  <a:cubicBezTo>
                    <a:pt x="988" y="3920"/>
                    <a:pt x="1954" y="4317"/>
                    <a:pt x="2829" y="4317"/>
                  </a:cubicBezTo>
                  <a:cubicBezTo>
                    <a:pt x="4453" y="4317"/>
                    <a:pt x="5764" y="2948"/>
                    <a:pt x="5656" y="1307"/>
                  </a:cubicBezTo>
                  <a:cubicBezTo>
                    <a:pt x="5656" y="1295"/>
                    <a:pt x="5645" y="1270"/>
                    <a:pt x="5645" y="1259"/>
                  </a:cubicBezTo>
                  <a:cubicBezTo>
                    <a:pt x="5519" y="1133"/>
                    <a:pt x="5384" y="1080"/>
                    <a:pt x="5262" y="1080"/>
                  </a:cubicBezTo>
                  <a:cubicBezTo>
                    <a:pt x="5034" y="1080"/>
                    <a:pt x="4851" y="1261"/>
                    <a:pt x="4851" y="1481"/>
                  </a:cubicBezTo>
                  <a:cubicBezTo>
                    <a:pt x="4851" y="2598"/>
                    <a:pt x="3948" y="3504"/>
                    <a:pt x="2833" y="3504"/>
                  </a:cubicBezTo>
                  <a:cubicBezTo>
                    <a:pt x="2210" y="3504"/>
                    <a:pt x="1521" y="3221"/>
                    <a:pt x="887" y="2533"/>
                  </a:cubicBezTo>
                  <a:cubicBezTo>
                    <a:pt x="842" y="2476"/>
                    <a:pt x="806" y="2406"/>
                    <a:pt x="806" y="2336"/>
                  </a:cubicBezTo>
                  <a:lnTo>
                    <a:pt x="806" y="406"/>
                  </a:lnTo>
                  <a:cubicBezTo>
                    <a:pt x="806" y="182"/>
                    <a:pt x="629" y="1"/>
                    <a:pt x="4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8" name="Google Shape;1332;p48">
              <a:extLst>
                <a:ext uri="{FF2B5EF4-FFF2-40B4-BE49-F238E27FC236}">
                  <a16:creationId xmlns:a16="http://schemas.microsoft.com/office/drawing/2014/main" id="{0645B54E-90BA-F920-A952-CD405786B076}"/>
                </a:ext>
              </a:extLst>
            </p:cNvPr>
            <p:cNvSpPr/>
            <p:nvPr/>
          </p:nvSpPr>
          <p:spPr>
            <a:xfrm>
              <a:off x="5673963" y="3379475"/>
              <a:ext cx="40900" cy="101225"/>
            </a:xfrm>
            <a:custGeom>
              <a:avLst/>
              <a:gdLst/>
              <a:ahLst/>
              <a:cxnLst/>
              <a:rect l="l" t="t" r="r" b="b"/>
              <a:pathLst>
                <a:path w="1636" h="4049" extrusionOk="0">
                  <a:moveTo>
                    <a:pt x="1235" y="1"/>
                  </a:moveTo>
                  <a:cubicBezTo>
                    <a:pt x="1018" y="1"/>
                    <a:pt x="830" y="179"/>
                    <a:pt x="830" y="412"/>
                  </a:cubicBezTo>
                  <a:lnTo>
                    <a:pt x="830" y="2831"/>
                  </a:lnTo>
                  <a:cubicBezTo>
                    <a:pt x="830" y="3055"/>
                    <a:pt x="653" y="3240"/>
                    <a:pt x="432" y="3240"/>
                  </a:cubicBezTo>
                  <a:cubicBezTo>
                    <a:pt x="426" y="3240"/>
                    <a:pt x="419" y="3240"/>
                    <a:pt x="413" y="3240"/>
                  </a:cubicBezTo>
                  <a:cubicBezTo>
                    <a:pt x="178" y="3240"/>
                    <a:pt x="0" y="3446"/>
                    <a:pt x="22" y="3686"/>
                  </a:cubicBezTo>
                  <a:cubicBezTo>
                    <a:pt x="47" y="3897"/>
                    <a:pt x="247" y="4048"/>
                    <a:pt x="443" y="4048"/>
                  </a:cubicBezTo>
                  <a:cubicBezTo>
                    <a:pt x="1111" y="4037"/>
                    <a:pt x="1635" y="3498"/>
                    <a:pt x="1635" y="2831"/>
                  </a:cubicBezTo>
                  <a:lnTo>
                    <a:pt x="1635" y="412"/>
                  </a:lnTo>
                  <a:cubicBezTo>
                    <a:pt x="1635" y="213"/>
                    <a:pt x="1484" y="25"/>
                    <a:pt x="1273" y="3"/>
                  </a:cubicBezTo>
                  <a:cubicBezTo>
                    <a:pt x="1261" y="2"/>
                    <a:pt x="1248" y="1"/>
                    <a:pt x="1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9" name="Google Shape;1333;p48">
              <a:extLst>
                <a:ext uri="{FF2B5EF4-FFF2-40B4-BE49-F238E27FC236}">
                  <a16:creationId xmlns:a16="http://schemas.microsoft.com/office/drawing/2014/main" id="{0CD294F9-9AAF-4B3A-C515-D899DB60703A}"/>
                </a:ext>
              </a:extLst>
            </p:cNvPr>
            <p:cNvSpPr/>
            <p:nvPr/>
          </p:nvSpPr>
          <p:spPr>
            <a:xfrm>
              <a:off x="5654388" y="3352650"/>
              <a:ext cx="40900" cy="100950"/>
            </a:xfrm>
            <a:custGeom>
              <a:avLst/>
              <a:gdLst/>
              <a:ahLst/>
              <a:cxnLst/>
              <a:rect l="l" t="t" r="r" b="b"/>
              <a:pathLst>
                <a:path w="1636" h="4038" extrusionOk="0">
                  <a:moveTo>
                    <a:pt x="1202" y="1"/>
                  </a:moveTo>
                  <a:cubicBezTo>
                    <a:pt x="1195" y="1"/>
                    <a:pt x="1188" y="1"/>
                    <a:pt x="1181" y="1"/>
                  </a:cubicBezTo>
                  <a:cubicBezTo>
                    <a:pt x="525" y="13"/>
                    <a:pt x="0" y="551"/>
                    <a:pt x="0" y="1216"/>
                  </a:cubicBezTo>
                  <a:lnTo>
                    <a:pt x="0" y="3623"/>
                  </a:lnTo>
                  <a:cubicBezTo>
                    <a:pt x="0" y="3833"/>
                    <a:pt x="152" y="4021"/>
                    <a:pt x="351" y="4033"/>
                  </a:cubicBezTo>
                  <a:cubicBezTo>
                    <a:pt x="371" y="4036"/>
                    <a:pt x="391" y="4037"/>
                    <a:pt x="411" y="4037"/>
                  </a:cubicBezTo>
                  <a:cubicBezTo>
                    <a:pt x="629" y="4037"/>
                    <a:pt x="805" y="3861"/>
                    <a:pt x="805" y="3637"/>
                  </a:cubicBezTo>
                  <a:lnTo>
                    <a:pt x="805" y="1216"/>
                  </a:lnTo>
                  <a:cubicBezTo>
                    <a:pt x="805" y="994"/>
                    <a:pt x="982" y="807"/>
                    <a:pt x="1204" y="807"/>
                  </a:cubicBezTo>
                  <a:cubicBezTo>
                    <a:pt x="1436" y="807"/>
                    <a:pt x="1636" y="607"/>
                    <a:pt x="1613" y="363"/>
                  </a:cubicBezTo>
                  <a:cubicBezTo>
                    <a:pt x="1591" y="160"/>
                    <a:pt x="1404" y="1"/>
                    <a:pt x="1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" name="Google Shape;1334;p48">
              <a:extLst>
                <a:ext uri="{FF2B5EF4-FFF2-40B4-BE49-F238E27FC236}">
                  <a16:creationId xmlns:a16="http://schemas.microsoft.com/office/drawing/2014/main" id="{F7F9001F-1595-BCAC-31D5-A538258B936D}"/>
                </a:ext>
              </a:extLst>
            </p:cNvPr>
            <p:cNvSpPr/>
            <p:nvPr/>
          </p:nvSpPr>
          <p:spPr>
            <a:xfrm>
              <a:off x="5673938" y="3287450"/>
              <a:ext cx="121925" cy="274175"/>
            </a:xfrm>
            <a:custGeom>
              <a:avLst/>
              <a:gdLst/>
              <a:ahLst/>
              <a:cxnLst/>
              <a:rect l="l" t="t" r="r" b="b"/>
              <a:pathLst>
                <a:path w="4877" h="10967" extrusionOk="0">
                  <a:moveTo>
                    <a:pt x="2586" y="0"/>
                  </a:moveTo>
                  <a:cubicBezTo>
                    <a:pt x="2453" y="0"/>
                    <a:pt x="2322" y="68"/>
                    <a:pt x="2245" y="188"/>
                  </a:cubicBezTo>
                  <a:cubicBezTo>
                    <a:pt x="2116" y="376"/>
                    <a:pt x="2175" y="620"/>
                    <a:pt x="2363" y="738"/>
                  </a:cubicBezTo>
                  <a:cubicBezTo>
                    <a:pt x="3426" y="1417"/>
                    <a:pt x="4069" y="2562"/>
                    <a:pt x="4069" y="3824"/>
                  </a:cubicBezTo>
                  <a:lnTo>
                    <a:pt x="4069" y="6512"/>
                  </a:lnTo>
                  <a:cubicBezTo>
                    <a:pt x="4069" y="8523"/>
                    <a:pt x="2433" y="10147"/>
                    <a:pt x="433" y="10158"/>
                  </a:cubicBezTo>
                  <a:cubicBezTo>
                    <a:pt x="222" y="10158"/>
                    <a:pt x="48" y="10299"/>
                    <a:pt x="23" y="10509"/>
                  </a:cubicBezTo>
                  <a:cubicBezTo>
                    <a:pt x="1" y="10756"/>
                    <a:pt x="189" y="10966"/>
                    <a:pt x="422" y="10966"/>
                  </a:cubicBezTo>
                  <a:cubicBezTo>
                    <a:pt x="2876" y="10966"/>
                    <a:pt x="4876" y="8966"/>
                    <a:pt x="4876" y="6512"/>
                  </a:cubicBezTo>
                  <a:lnTo>
                    <a:pt x="4876" y="3824"/>
                  </a:lnTo>
                  <a:cubicBezTo>
                    <a:pt x="4876" y="2292"/>
                    <a:pt x="4105" y="879"/>
                    <a:pt x="2795" y="59"/>
                  </a:cubicBezTo>
                  <a:cubicBezTo>
                    <a:pt x="2730" y="19"/>
                    <a:pt x="2658" y="0"/>
                    <a:pt x="2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1" name="Google Shape;1335;p48">
              <a:extLst>
                <a:ext uri="{FF2B5EF4-FFF2-40B4-BE49-F238E27FC236}">
                  <a16:creationId xmlns:a16="http://schemas.microsoft.com/office/drawing/2014/main" id="{A50A3039-FF43-A16D-17C0-7813DF4DF5F5}"/>
                </a:ext>
              </a:extLst>
            </p:cNvPr>
            <p:cNvSpPr/>
            <p:nvPr/>
          </p:nvSpPr>
          <p:spPr>
            <a:xfrm>
              <a:off x="5573438" y="3271750"/>
              <a:ext cx="121850" cy="274075"/>
            </a:xfrm>
            <a:custGeom>
              <a:avLst/>
              <a:gdLst/>
              <a:ahLst/>
              <a:cxnLst/>
              <a:rect l="l" t="t" r="r" b="b"/>
              <a:pathLst>
                <a:path w="4874" h="10963" extrusionOk="0">
                  <a:moveTo>
                    <a:pt x="4442" y="0"/>
                  </a:moveTo>
                  <a:cubicBezTo>
                    <a:pt x="1987" y="0"/>
                    <a:pt x="1" y="1986"/>
                    <a:pt x="1" y="4452"/>
                  </a:cubicBezTo>
                  <a:lnTo>
                    <a:pt x="1" y="7140"/>
                  </a:lnTo>
                  <a:cubicBezTo>
                    <a:pt x="1" y="8671"/>
                    <a:pt x="772" y="10074"/>
                    <a:pt x="2057" y="10893"/>
                  </a:cubicBezTo>
                  <a:cubicBezTo>
                    <a:pt x="2132" y="10940"/>
                    <a:pt x="2213" y="10962"/>
                    <a:pt x="2292" y="10962"/>
                  </a:cubicBezTo>
                  <a:cubicBezTo>
                    <a:pt x="2413" y="10962"/>
                    <a:pt x="2529" y="10910"/>
                    <a:pt x="2607" y="10812"/>
                  </a:cubicBezTo>
                  <a:cubicBezTo>
                    <a:pt x="2758" y="10624"/>
                    <a:pt x="2711" y="10343"/>
                    <a:pt x="2500" y="10214"/>
                  </a:cubicBezTo>
                  <a:cubicBezTo>
                    <a:pt x="1437" y="9549"/>
                    <a:pt x="806" y="8391"/>
                    <a:pt x="806" y="7140"/>
                  </a:cubicBezTo>
                  <a:lnTo>
                    <a:pt x="806" y="4452"/>
                  </a:lnTo>
                  <a:cubicBezTo>
                    <a:pt x="806" y="2441"/>
                    <a:pt x="2430" y="805"/>
                    <a:pt x="4442" y="805"/>
                  </a:cubicBezTo>
                  <a:cubicBezTo>
                    <a:pt x="4641" y="805"/>
                    <a:pt x="4829" y="654"/>
                    <a:pt x="4851" y="455"/>
                  </a:cubicBezTo>
                  <a:cubicBezTo>
                    <a:pt x="4874" y="210"/>
                    <a:pt x="4688" y="0"/>
                    <a:pt x="4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2" name="Google Shape;1336;p48">
              <a:extLst>
                <a:ext uri="{FF2B5EF4-FFF2-40B4-BE49-F238E27FC236}">
                  <a16:creationId xmlns:a16="http://schemas.microsoft.com/office/drawing/2014/main" id="{69FE3758-0C31-BB30-D356-7E2D3C295426}"/>
                </a:ext>
              </a:extLst>
            </p:cNvPr>
            <p:cNvSpPr/>
            <p:nvPr/>
          </p:nvSpPr>
          <p:spPr>
            <a:xfrm>
              <a:off x="5552688" y="3284575"/>
              <a:ext cx="20150" cy="20150"/>
            </a:xfrm>
            <a:custGeom>
              <a:avLst/>
              <a:gdLst/>
              <a:ahLst/>
              <a:cxnLst/>
              <a:rect l="l" t="t" r="r" b="b"/>
              <a:pathLst>
                <a:path w="806" h="806" extrusionOk="0">
                  <a:moveTo>
                    <a:pt x="399" y="0"/>
                  </a:moveTo>
                  <a:cubicBezTo>
                    <a:pt x="174" y="0"/>
                    <a:pt x="0" y="174"/>
                    <a:pt x="0" y="399"/>
                  </a:cubicBezTo>
                  <a:cubicBezTo>
                    <a:pt x="0" y="620"/>
                    <a:pt x="174" y="806"/>
                    <a:pt x="399" y="806"/>
                  </a:cubicBezTo>
                  <a:cubicBezTo>
                    <a:pt x="620" y="806"/>
                    <a:pt x="806" y="620"/>
                    <a:pt x="806" y="399"/>
                  </a:cubicBezTo>
                  <a:cubicBezTo>
                    <a:pt x="806" y="174"/>
                    <a:pt x="620" y="0"/>
                    <a:pt x="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3" name="Google Shape;1337;p48">
              <a:extLst>
                <a:ext uri="{FF2B5EF4-FFF2-40B4-BE49-F238E27FC236}">
                  <a16:creationId xmlns:a16="http://schemas.microsoft.com/office/drawing/2014/main" id="{30E891C2-8CB1-0C71-7774-4288901ED191}"/>
                </a:ext>
              </a:extLst>
            </p:cNvPr>
            <p:cNvSpPr/>
            <p:nvPr/>
          </p:nvSpPr>
          <p:spPr>
            <a:xfrm>
              <a:off x="5796388" y="3284575"/>
              <a:ext cx="20525" cy="20150"/>
            </a:xfrm>
            <a:custGeom>
              <a:avLst/>
              <a:gdLst/>
              <a:ahLst/>
              <a:cxnLst/>
              <a:rect l="l" t="t" r="r" b="b"/>
              <a:pathLst>
                <a:path w="821" h="806" extrusionOk="0">
                  <a:moveTo>
                    <a:pt x="410" y="0"/>
                  </a:moveTo>
                  <a:cubicBezTo>
                    <a:pt x="189" y="0"/>
                    <a:pt x="1" y="174"/>
                    <a:pt x="1" y="399"/>
                  </a:cubicBezTo>
                  <a:cubicBezTo>
                    <a:pt x="1" y="620"/>
                    <a:pt x="189" y="806"/>
                    <a:pt x="410" y="806"/>
                  </a:cubicBezTo>
                  <a:cubicBezTo>
                    <a:pt x="632" y="806"/>
                    <a:pt x="820" y="620"/>
                    <a:pt x="820" y="399"/>
                  </a:cubicBezTo>
                  <a:cubicBezTo>
                    <a:pt x="820" y="174"/>
                    <a:pt x="632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4" name="Google Shape;1338;p48">
              <a:extLst>
                <a:ext uri="{FF2B5EF4-FFF2-40B4-BE49-F238E27FC236}">
                  <a16:creationId xmlns:a16="http://schemas.microsoft.com/office/drawing/2014/main" id="{99801537-5D4D-661C-C398-B725AAC935A8}"/>
                </a:ext>
              </a:extLst>
            </p:cNvPr>
            <p:cNvSpPr/>
            <p:nvPr/>
          </p:nvSpPr>
          <p:spPr>
            <a:xfrm>
              <a:off x="5552688" y="3528575"/>
              <a:ext cx="20150" cy="20225"/>
            </a:xfrm>
            <a:custGeom>
              <a:avLst/>
              <a:gdLst/>
              <a:ahLst/>
              <a:cxnLst/>
              <a:rect l="l" t="t" r="r" b="b"/>
              <a:pathLst>
                <a:path w="806" h="809" extrusionOk="0">
                  <a:moveTo>
                    <a:pt x="399" y="0"/>
                  </a:moveTo>
                  <a:cubicBezTo>
                    <a:pt x="174" y="0"/>
                    <a:pt x="0" y="177"/>
                    <a:pt x="0" y="398"/>
                  </a:cubicBezTo>
                  <a:cubicBezTo>
                    <a:pt x="0" y="620"/>
                    <a:pt x="174" y="808"/>
                    <a:pt x="399" y="808"/>
                  </a:cubicBezTo>
                  <a:cubicBezTo>
                    <a:pt x="620" y="808"/>
                    <a:pt x="806" y="620"/>
                    <a:pt x="806" y="398"/>
                  </a:cubicBezTo>
                  <a:cubicBezTo>
                    <a:pt x="806" y="177"/>
                    <a:pt x="620" y="0"/>
                    <a:pt x="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" name="Google Shape;1339;p48">
              <a:extLst>
                <a:ext uri="{FF2B5EF4-FFF2-40B4-BE49-F238E27FC236}">
                  <a16:creationId xmlns:a16="http://schemas.microsoft.com/office/drawing/2014/main" id="{79651F84-7AE4-F805-A1BB-361E2AB3BF82}"/>
                </a:ext>
              </a:extLst>
            </p:cNvPr>
            <p:cNvSpPr/>
            <p:nvPr/>
          </p:nvSpPr>
          <p:spPr>
            <a:xfrm>
              <a:off x="5796388" y="3528575"/>
              <a:ext cx="20525" cy="20225"/>
            </a:xfrm>
            <a:custGeom>
              <a:avLst/>
              <a:gdLst/>
              <a:ahLst/>
              <a:cxnLst/>
              <a:rect l="l" t="t" r="r" b="b"/>
              <a:pathLst>
                <a:path w="821" h="809" extrusionOk="0">
                  <a:moveTo>
                    <a:pt x="410" y="0"/>
                  </a:moveTo>
                  <a:cubicBezTo>
                    <a:pt x="189" y="0"/>
                    <a:pt x="1" y="177"/>
                    <a:pt x="1" y="398"/>
                  </a:cubicBezTo>
                  <a:cubicBezTo>
                    <a:pt x="1" y="620"/>
                    <a:pt x="189" y="808"/>
                    <a:pt x="410" y="808"/>
                  </a:cubicBezTo>
                  <a:cubicBezTo>
                    <a:pt x="632" y="808"/>
                    <a:pt x="820" y="620"/>
                    <a:pt x="820" y="398"/>
                  </a:cubicBezTo>
                  <a:cubicBezTo>
                    <a:pt x="820" y="177"/>
                    <a:pt x="632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9790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1">
          <a:extLst>
            <a:ext uri="{FF2B5EF4-FFF2-40B4-BE49-F238E27FC236}">
              <a16:creationId xmlns:a16="http://schemas.microsoft.com/office/drawing/2014/main" id="{57BDAF9D-A85E-3825-68B3-20E1F35DC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8">
            <a:extLst>
              <a:ext uri="{FF2B5EF4-FFF2-40B4-BE49-F238E27FC236}">
                <a16:creationId xmlns:a16="http://schemas.microsoft.com/office/drawing/2014/main" id="{0381EF59-2028-203A-E63D-D5867751801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347265" y="2456054"/>
            <a:ext cx="4384770" cy="6767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DEMO</a:t>
            </a:r>
            <a:endParaRPr dirty="0"/>
          </a:p>
        </p:txBody>
      </p:sp>
      <p:sp>
        <p:nvSpPr>
          <p:cNvPr id="664" name="Google Shape;664;p28">
            <a:extLst>
              <a:ext uri="{FF2B5EF4-FFF2-40B4-BE49-F238E27FC236}">
                <a16:creationId xmlns:a16="http://schemas.microsoft.com/office/drawing/2014/main" id="{7AEBA6F9-199A-B205-EEBF-40069F67F9F5}"/>
              </a:ext>
            </a:extLst>
          </p:cNvPr>
          <p:cNvSpPr/>
          <p:nvPr/>
        </p:nvSpPr>
        <p:spPr>
          <a:xfrm rot="-5400000">
            <a:off x="759035" y="2639934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" name="Google Shape;665;p28">
            <a:extLst>
              <a:ext uri="{FF2B5EF4-FFF2-40B4-BE49-F238E27FC236}">
                <a16:creationId xmlns:a16="http://schemas.microsoft.com/office/drawing/2014/main" id="{E885F587-2459-6811-DF6F-07B5CCBF69AE}"/>
              </a:ext>
            </a:extLst>
          </p:cNvPr>
          <p:cNvGrpSpPr/>
          <p:nvPr/>
        </p:nvGrpSpPr>
        <p:grpSpPr>
          <a:xfrm>
            <a:off x="6777434" y="2296620"/>
            <a:ext cx="1033834" cy="3360485"/>
            <a:chOff x="6777434" y="2296620"/>
            <a:chExt cx="1033834" cy="3360485"/>
          </a:xfrm>
        </p:grpSpPr>
        <p:grpSp>
          <p:nvGrpSpPr>
            <p:cNvPr id="666" name="Google Shape;666;p28">
              <a:extLst>
                <a:ext uri="{FF2B5EF4-FFF2-40B4-BE49-F238E27FC236}">
                  <a16:creationId xmlns:a16="http://schemas.microsoft.com/office/drawing/2014/main" id="{28B2B1B4-C0E3-9E97-84EE-D411C2AE0280}"/>
                </a:ext>
              </a:extLst>
            </p:cNvPr>
            <p:cNvGrpSpPr/>
            <p:nvPr/>
          </p:nvGrpSpPr>
          <p:grpSpPr>
            <a:xfrm rot="10800000">
              <a:off x="6777434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667" name="Google Shape;667;p28">
                <a:extLst>
                  <a:ext uri="{FF2B5EF4-FFF2-40B4-BE49-F238E27FC236}">
                    <a16:creationId xmlns:a16="http://schemas.microsoft.com/office/drawing/2014/main" id="{5D66B078-4EC9-F3E9-FF81-13BC24E104AC}"/>
                  </a:ext>
                </a:extLst>
              </p:cNvPr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8" name="Google Shape;668;p28">
                <a:extLst>
                  <a:ext uri="{FF2B5EF4-FFF2-40B4-BE49-F238E27FC236}">
                    <a16:creationId xmlns:a16="http://schemas.microsoft.com/office/drawing/2014/main" id="{114E6A86-EC03-7BD6-301D-471A1F916ED7}"/>
                  </a:ext>
                </a:extLst>
              </p:cNvPr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69" name="Google Shape;669;p28">
                <a:extLst>
                  <a:ext uri="{FF2B5EF4-FFF2-40B4-BE49-F238E27FC236}">
                    <a16:creationId xmlns:a16="http://schemas.microsoft.com/office/drawing/2014/main" id="{E7D674EB-FA7D-7AF4-F74E-014EB6AFDCE7}"/>
                  </a:ext>
                </a:extLst>
              </p:cNvPr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0" name="Google Shape;670;p28">
              <a:extLst>
                <a:ext uri="{FF2B5EF4-FFF2-40B4-BE49-F238E27FC236}">
                  <a16:creationId xmlns:a16="http://schemas.microsoft.com/office/drawing/2014/main" id="{0DA167AE-54E3-2658-67AA-F71B7C564353}"/>
                </a:ext>
              </a:extLst>
            </p:cNvPr>
            <p:cNvSpPr/>
            <p:nvPr/>
          </p:nvSpPr>
          <p:spPr>
            <a:xfrm>
              <a:off x="7771212" y="29729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>
              <a:extLst>
                <a:ext uri="{FF2B5EF4-FFF2-40B4-BE49-F238E27FC236}">
                  <a16:creationId xmlns:a16="http://schemas.microsoft.com/office/drawing/2014/main" id="{961D1F85-8424-42BB-6922-D4EDBF050F5B}"/>
                </a:ext>
              </a:extLst>
            </p:cNvPr>
            <p:cNvSpPr/>
            <p:nvPr/>
          </p:nvSpPr>
          <p:spPr>
            <a:xfrm rot="10800000">
              <a:off x="7160463" y="4347766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>
              <a:extLst>
                <a:ext uri="{FF2B5EF4-FFF2-40B4-BE49-F238E27FC236}">
                  <a16:creationId xmlns:a16="http://schemas.microsoft.com/office/drawing/2014/main" id="{9EC16DC0-C25D-5F50-AE2E-CB88BE7B1A71}"/>
                </a:ext>
              </a:extLst>
            </p:cNvPr>
            <p:cNvSpPr/>
            <p:nvPr/>
          </p:nvSpPr>
          <p:spPr>
            <a:xfrm rot="10800000">
              <a:off x="6933883" y="36133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28">
            <a:extLst>
              <a:ext uri="{FF2B5EF4-FFF2-40B4-BE49-F238E27FC236}">
                <a16:creationId xmlns:a16="http://schemas.microsoft.com/office/drawing/2014/main" id="{21A6EF66-2FF6-B4E4-005C-35F6209ECA59}"/>
              </a:ext>
            </a:extLst>
          </p:cNvPr>
          <p:cNvGrpSpPr/>
          <p:nvPr/>
        </p:nvGrpSpPr>
        <p:grpSpPr>
          <a:xfrm>
            <a:off x="6262859" y="-2197955"/>
            <a:ext cx="681217" cy="3360485"/>
            <a:chOff x="1337800" y="-2525590"/>
            <a:chExt cx="1498167" cy="7390555"/>
          </a:xfrm>
        </p:grpSpPr>
        <p:cxnSp>
          <p:nvCxnSpPr>
            <p:cNvPr id="674" name="Google Shape;674;p28">
              <a:extLst>
                <a:ext uri="{FF2B5EF4-FFF2-40B4-BE49-F238E27FC236}">
                  <a16:creationId xmlns:a16="http://schemas.microsoft.com/office/drawing/2014/main" id="{FF01632C-6F1E-81E4-8B5B-99152960D97E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28">
              <a:extLst>
                <a:ext uri="{FF2B5EF4-FFF2-40B4-BE49-F238E27FC236}">
                  <a16:creationId xmlns:a16="http://schemas.microsoft.com/office/drawing/2014/main" id="{3E9D97F4-D388-1CA7-8B81-F91C0FE68B46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28">
              <a:extLst>
                <a:ext uri="{FF2B5EF4-FFF2-40B4-BE49-F238E27FC236}">
                  <a16:creationId xmlns:a16="http://schemas.microsoft.com/office/drawing/2014/main" id="{4F539147-BD93-0D09-0FDA-9F020153BADF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" name="Google Shape;677;p28">
            <a:extLst>
              <a:ext uri="{FF2B5EF4-FFF2-40B4-BE49-F238E27FC236}">
                <a16:creationId xmlns:a16="http://schemas.microsoft.com/office/drawing/2014/main" id="{0C3F05F1-5F67-9A79-ADAE-281058246CD8}"/>
              </a:ext>
            </a:extLst>
          </p:cNvPr>
          <p:cNvSpPr/>
          <p:nvPr/>
        </p:nvSpPr>
        <p:spPr>
          <a:xfrm rot="-5400000">
            <a:off x="8215875" y="805548"/>
            <a:ext cx="40056" cy="440880"/>
          </a:xfrm>
          <a:custGeom>
            <a:avLst/>
            <a:gdLst/>
            <a:ahLst/>
            <a:cxnLst/>
            <a:rect l="l" t="t" r="r" b="b"/>
            <a:pathLst>
              <a:path w="1146" h="12620" extrusionOk="0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" name="Google Shape;678;p28">
            <a:extLst>
              <a:ext uri="{FF2B5EF4-FFF2-40B4-BE49-F238E27FC236}">
                <a16:creationId xmlns:a16="http://schemas.microsoft.com/office/drawing/2014/main" id="{EB59422A-BD59-EA67-6063-7B11665932EB}"/>
              </a:ext>
            </a:extLst>
          </p:cNvPr>
          <p:cNvGrpSpPr/>
          <p:nvPr/>
        </p:nvGrpSpPr>
        <p:grpSpPr>
          <a:xfrm rot="10800000" flipH="1">
            <a:off x="-2068288" y="305430"/>
            <a:ext cx="4791669" cy="923822"/>
            <a:chOff x="-78438" y="3775205"/>
            <a:chExt cx="4791669" cy="923822"/>
          </a:xfrm>
        </p:grpSpPr>
        <p:cxnSp>
          <p:nvCxnSpPr>
            <p:cNvPr id="679" name="Google Shape;679;p28">
              <a:extLst>
                <a:ext uri="{FF2B5EF4-FFF2-40B4-BE49-F238E27FC236}">
                  <a16:creationId xmlns:a16="http://schemas.microsoft.com/office/drawing/2014/main" id="{509DE712-A6DD-C99D-72D6-9743DC0CA8FB}"/>
                </a:ext>
              </a:extLst>
            </p:cNvPr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28">
              <a:extLst>
                <a:ext uri="{FF2B5EF4-FFF2-40B4-BE49-F238E27FC236}">
                  <a16:creationId xmlns:a16="http://schemas.microsoft.com/office/drawing/2014/main" id="{18AFFB40-3431-59EF-9A24-77628234E1F8}"/>
                </a:ext>
              </a:extLst>
            </p:cNvPr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81" name="Google Shape;681;p28">
              <a:extLst>
                <a:ext uri="{FF2B5EF4-FFF2-40B4-BE49-F238E27FC236}">
                  <a16:creationId xmlns:a16="http://schemas.microsoft.com/office/drawing/2014/main" id="{37F3C44E-9B07-3974-4BFB-974B6D11D8CB}"/>
                </a:ext>
              </a:extLst>
            </p:cNvPr>
            <p:cNvSpPr/>
            <p:nvPr/>
          </p:nvSpPr>
          <p:spPr>
            <a:xfrm>
              <a:off x="4519806" y="37752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28">
            <a:extLst>
              <a:ext uri="{FF2B5EF4-FFF2-40B4-BE49-F238E27FC236}">
                <a16:creationId xmlns:a16="http://schemas.microsoft.com/office/drawing/2014/main" id="{1A1851C1-1E24-9CA3-40CA-F63EBB44D7F7}"/>
              </a:ext>
            </a:extLst>
          </p:cNvPr>
          <p:cNvGrpSpPr/>
          <p:nvPr/>
        </p:nvGrpSpPr>
        <p:grpSpPr>
          <a:xfrm>
            <a:off x="3329300" y="-3035953"/>
            <a:ext cx="6471825" cy="4623428"/>
            <a:chOff x="3329300" y="-3035953"/>
            <a:chExt cx="6471825" cy="4623428"/>
          </a:xfrm>
        </p:grpSpPr>
        <p:grpSp>
          <p:nvGrpSpPr>
            <p:cNvPr id="683" name="Google Shape;683;p28">
              <a:extLst>
                <a:ext uri="{FF2B5EF4-FFF2-40B4-BE49-F238E27FC236}">
                  <a16:creationId xmlns:a16="http://schemas.microsoft.com/office/drawing/2014/main" id="{795FBF3D-DC5A-C5E6-3DC7-B72561C4DA64}"/>
                </a:ext>
              </a:extLst>
            </p:cNvPr>
            <p:cNvGrpSpPr/>
            <p:nvPr/>
          </p:nvGrpSpPr>
          <p:grpSpPr>
            <a:xfrm rot="5400000">
              <a:off x="2802525" y="-1414050"/>
              <a:ext cx="3859204" cy="615399"/>
              <a:chOff x="-6675" y="307100"/>
              <a:chExt cx="9140700" cy="4634025"/>
            </a:xfrm>
          </p:grpSpPr>
          <p:cxnSp>
            <p:nvCxnSpPr>
              <p:cNvPr id="684" name="Google Shape;684;p28">
                <a:extLst>
                  <a:ext uri="{FF2B5EF4-FFF2-40B4-BE49-F238E27FC236}">
                    <a16:creationId xmlns:a16="http://schemas.microsoft.com/office/drawing/2014/main" id="{C6E3741D-2381-1C23-866C-3EE9BAED58B3}"/>
                  </a:ext>
                </a:extLst>
              </p:cNvPr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28">
                <a:extLst>
                  <a:ext uri="{FF2B5EF4-FFF2-40B4-BE49-F238E27FC236}">
                    <a16:creationId xmlns:a16="http://schemas.microsoft.com/office/drawing/2014/main" id="{2A2993E7-D3EB-316B-B65C-66AA19ED7DDC}"/>
                  </a:ext>
                </a:extLst>
              </p:cNvPr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28">
                <a:extLst>
                  <a:ext uri="{FF2B5EF4-FFF2-40B4-BE49-F238E27FC236}">
                    <a16:creationId xmlns:a16="http://schemas.microsoft.com/office/drawing/2014/main" id="{EECC4813-6F4D-E4F4-35DD-57A835B0C6F2}"/>
                  </a:ext>
                </a:extLst>
              </p:cNvPr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7" name="Google Shape;687;p28">
                <a:extLst>
                  <a:ext uri="{FF2B5EF4-FFF2-40B4-BE49-F238E27FC236}">
                    <a16:creationId xmlns:a16="http://schemas.microsoft.com/office/drawing/2014/main" id="{76E432F6-A90C-AAE9-721C-7612DE29FA33}"/>
                  </a:ext>
                </a:extLst>
              </p:cNvPr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8" name="Google Shape;688;p28">
                <a:extLst>
                  <a:ext uri="{FF2B5EF4-FFF2-40B4-BE49-F238E27FC236}">
                    <a16:creationId xmlns:a16="http://schemas.microsoft.com/office/drawing/2014/main" id="{4E81C327-D8EC-ECA9-AB15-E577083801E2}"/>
                  </a:ext>
                </a:extLst>
              </p:cNvPr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9" name="Google Shape;689;p28">
                <a:extLst>
                  <a:ext uri="{FF2B5EF4-FFF2-40B4-BE49-F238E27FC236}">
                    <a16:creationId xmlns:a16="http://schemas.microsoft.com/office/drawing/2014/main" id="{A618C8C5-C337-3C65-D335-58A142456B12}"/>
                  </a:ext>
                </a:extLst>
              </p:cNvPr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0" name="Google Shape;690;p28">
                <a:extLst>
                  <a:ext uri="{FF2B5EF4-FFF2-40B4-BE49-F238E27FC236}">
                    <a16:creationId xmlns:a16="http://schemas.microsoft.com/office/drawing/2014/main" id="{07ECF2B1-9E24-549C-9E6B-ED569D30163E}"/>
                  </a:ext>
                </a:extLst>
              </p:cNvPr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1" name="Google Shape;691;p28">
                <a:extLst>
                  <a:ext uri="{FF2B5EF4-FFF2-40B4-BE49-F238E27FC236}">
                    <a16:creationId xmlns:a16="http://schemas.microsoft.com/office/drawing/2014/main" id="{AF081547-30B1-E379-F367-9DF8D3E0849A}"/>
                  </a:ext>
                </a:extLst>
              </p:cNvPr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2" name="Google Shape;692;p28">
                <a:extLst>
                  <a:ext uri="{FF2B5EF4-FFF2-40B4-BE49-F238E27FC236}">
                    <a16:creationId xmlns:a16="http://schemas.microsoft.com/office/drawing/2014/main" id="{CA5B68BA-DAB5-35CF-C2D9-2A50165F0103}"/>
                  </a:ext>
                </a:extLst>
              </p:cNvPr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3" name="Google Shape;693;p28">
                <a:extLst>
                  <a:ext uri="{FF2B5EF4-FFF2-40B4-BE49-F238E27FC236}">
                    <a16:creationId xmlns:a16="http://schemas.microsoft.com/office/drawing/2014/main" id="{812C31BC-63C6-AC38-109B-12231B0F87CE}"/>
                  </a:ext>
                </a:extLst>
              </p:cNvPr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94" name="Google Shape;694;p28">
              <a:extLst>
                <a:ext uri="{FF2B5EF4-FFF2-40B4-BE49-F238E27FC236}">
                  <a16:creationId xmlns:a16="http://schemas.microsoft.com/office/drawing/2014/main" id="{A6079247-B4D1-44AA-5A0A-669C87C923B6}"/>
                </a:ext>
              </a:extLst>
            </p:cNvPr>
            <p:cNvSpPr/>
            <p:nvPr/>
          </p:nvSpPr>
          <p:spPr>
            <a:xfrm>
              <a:off x="3329300" y="82325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5271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>
          <a:extLst>
            <a:ext uri="{FF2B5EF4-FFF2-40B4-BE49-F238E27FC236}">
              <a16:creationId xmlns:a16="http://schemas.microsoft.com/office/drawing/2014/main" id="{98A2020A-3B61-439D-AD0B-09F135F34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3">
            <a:extLst>
              <a:ext uri="{FF2B5EF4-FFF2-40B4-BE49-F238E27FC236}">
                <a16:creationId xmlns:a16="http://schemas.microsoft.com/office/drawing/2014/main" id="{FAB57A5B-7663-1A71-9A7C-D5C7C76770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b="1" dirty="0"/>
              <a:t>“The Wandering Agent”</a:t>
            </a:r>
            <a:r>
              <a:rPr lang="en-US" sz="2000" dirty="0"/>
              <a:t> </a:t>
            </a:r>
            <a:endParaRPr sz="200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C924248F-772C-14EA-6DFB-16824D633789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3721466" y="1501349"/>
            <a:ext cx="509812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You ask Copilot to extend a feature.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 produces something brilliant…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But next week, it forgets everything and writes 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something totally different.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Arial" panose="020B0604020202020204" pitchFamily="34" charset="0"/>
              </a:rPr>
              <a:t>Moral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en-US" sz="1600" b="1" dirty="0"/>
              <a:t>Even the best agent can’t read your mind!</a:t>
            </a:r>
            <a:br>
              <a:rPr lang="en-US" sz="1600" b="1" dirty="0"/>
            </a:br>
            <a:r>
              <a:rPr lang="en-US" sz="1600" b="1" dirty="0"/>
              <a:t>it needs structured context.</a:t>
            </a: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6" name="Picture 15" descr="A cartoon of a robot walking on a skateboard&#10;&#10;AI-generated content may be incorrect.">
            <a:extLst>
              <a:ext uri="{FF2B5EF4-FFF2-40B4-BE49-F238E27FC236}">
                <a16:creationId xmlns:a16="http://schemas.microsoft.com/office/drawing/2014/main" id="{2D2094BF-A9FB-8664-B9DC-346EF2D59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38" y="1136819"/>
            <a:ext cx="2419037" cy="362855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4689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>
          <a:extLst>
            <a:ext uri="{FF2B5EF4-FFF2-40B4-BE49-F238E27FC236}">
              <a16:creationId xmlns:a16="http://schemas.microsoft.com/office/drawing/2014/main" id="{D0C8130A-9144-AC3A-91B8-C8C49EEDE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3">
            <a:extLst>
              <a:ext uri="{FF2B5EF4-FFF2-40B4-BE49-F238E27FC236}">
                <a16:creationId xmlns:a16="http://schemas.microsoft.com/office/drawing/2014/main" id="{A70781AF-E29B-BE64-D875-614A5C34FE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000" dirty="0"/>
              <a:t>The Problem Has Evolved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36F805A6-75EF-DC42-86FB-12C78AC1378F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720000" y="1027715"/>
            <a:ext cx="7767833" cy="3293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600" b="1" dirty="0">
                <a:solidFill>
                  <a:schemeClr val="bg1">
                    <a:lumMod val="40000"/>
                    <a:lumOff val="60000"/>
                  </a:schemeClr>
                </a:solidFill>
              </a:rPr>
              <a:t>The Old Problem </a:t>
            </a:r>
            <a:r>
              <a:rPr lang="en-US" sz="1600" dirty="0"/>
              <a:t>(Less Relevant Today):</a:t>
            </a:r>
            <a:br>
              <a:rPr lang="en-US" sz="1600" dirty="0"/>
            </a:br>
            <a:r>
              <a:rPr lang="en-US" sz="1600" dirty="0"/>
              <a:t>Wrong assumptions, inconsistent solutions, "drifting."</a:t>
            </a:r>
            <a:br>
              <a:rPr lang="en-US" sz="1600" dirty="0"/>
            </a:br>
            <a:endParaRPr lang="en-US" sz="1600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600" dirty="0"/>
              <a:t>Agents are better ! they can reason, infer, and remember </a:t>
            </a:r>
            <a:r>
              <a:rPr lang="en-US" sz="1600" i="1" dirty="0"/>
              <a:t>within a session</a:t>
            </a:r>
            <a:r>
              <a:rPr lang="en-US" sz="1600" dirty="0"/>
              <a:t>.</a:t>
            </a:r>
            <a:br>
              <a:rPr lang="en-US" sz="1600" dirty="0"/>
            </a:br>
            <a:r>
              <a:rPr lang="en-US" sz="1600" dirty="0"/>
              <a:t>But across time, people, or </a:t>
            </a:r>
            <a:r>
              <a:rPr lang="en-US" sz="1600" dirty="0" err="1"/>
              <a:t>worktrees</a:t>
            </a:r>
            <a:r>
              <a:rPr lang="en-US" sz="1600" dirty="0"/>
              <a:t>? Still fragile.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600" b="1" dirty="0">
                <a:solidFill>
                  <a:schemeClr val="bg1">
                    <a:lumMod val="40000"/>
                    <a:lumOff val="60000"/>
                  </a:schemeClr>
                </a:solidFill>
              </a:rPr>
              <a:t>The New Problem</a:t>
            </a:r>
            <a:r>
              <a:rPr lang="en-US" sz="1600" b="1" dirty="0"/>
              <a:t> (The Focus)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600" b="1" dirty="0"/>
              <a:t>Context Pollution: </a:t>
            </a:r>
            <a:r>
              <a:rPr lang="en-US" sz="1600" dirty="0"/>
              <a:t>The agent's built-in memory or long-running chat sessions become a tangled mess of old, irrelevant, or conflicting information.</a:t>
            </a:r>
            <a:br>
              <a:rPr lang="en-US" sz="1600" dirty="0"/>
            </a:br>
            <a:endParaRPr lang="en-US" sz="1600" dirty="0"/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600" b="1" dirty="0"/>
              <a:t>Scalability: </a:t>
            </a:r>
            <a:r>
              <a:rPr lang="en-US" sz="1600" dirty="0"/>
              <a:t>Consistency breaks down across sessions, contributors, and complex, evolving projects.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843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>
          <a:extLst>
            <a:ext uri="{FF2B5EF4-FFF2-40B4-BE49-F238E27FC236}">
              <a16:creationId xmlns:a16="http://schemas.microsoft.com/office/drawing/2014/main" id="{795A573D-357A-452D-FB5E-53D639403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3">
            <a:extLst>
              <a:ext uri="{FF2B5EF4-FFF2-40B4-BE49-F238E27FC236}">
                <a16:creationId xmlns:a16="http://schemas.microsoft.com/office/drawing/2014/main" id="{7429DD24-9B1D-B966-AADA-4788B6774E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Why Structure Still Matters</a:t>
            </a:r>
            <a:endParaRPr sz="200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5CBC949B-C362-1137-1F0B-02A191AA1AE7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720000" y="2020819"/>
            <a:ext cx="4584916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Structured : </a:t>
            </a:r>
            <a:r>
              <a:rPr lang="en-US" sz="1600" dirty="0"/>
              <a:t>Outline goals and dependencies clearly.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b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Contextual 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Supply just enough relevant info.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Ordered 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Plan before generating.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Workflow-based 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Think “how would I design this if my agent were my intern?”</a:t>
            </a:r>
          </a:p>
        </p:txBody>
      </p:sp>
      <p:pic>
        <p:nvPicPr>
          <p:cNvPr id="4" name="Picture 3" descr="A robot walking on a road&#10;&#10;AI-generated content may be incorrect.">
            <a:extLst>
              <a:ext uri="{FF2B5EF4-FFF2-40B4-BE49-F238E27FC236}">
                <a16:creationId xmlns:a16="http://schemas.microsoft.com/office/drawing/2014/main" id="{5F9F5C9F-7315-A84C-05CB-F183A92D4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520" y="445025"/>
            <a:ext cx="2631518" cy="394727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77C74C-7B5B-AB40-F69F-DC3502DFA17E}"/>
              </a:ext>
            </a:extLst>
          </p:cNvPr>
          <p:cNvSpPr txBox="1"/>
          <p:nvPr/>
        </p:nvSpPr>
        <p:spPr>
          <a:xfrm>
            <a:off x="628651" y="897702"/>
            <a:ext cx="516309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Smarter agents ≠ structured workflows disappear.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In fact, the more capable they get, the </a:t>
            </a:r>
            <a:r>
              <a:rPr lang="en-US" i="1" dirty="0">
                <a:solidFill>
                  <a:schemeClr val="tx1"/>
                </a:solidFill>
              </a:rPr>
              <a:t>more intentional</a:t>
            </a:r>
            <a:r>
              <a:rPr lang="en-US" dirty="0">
                <a:solidFill>
                  <a:schemeClr val="tx1"/>
                </a:solidFill>
              </a:rPr>
              <a:t> you must be.</a:t>
            </a:r>
          </a:p>
        </p:txBody>
      </p:sp>
    </p:spTree>
    <p:extLst>
      <p:ext uri="{BB962C8B-B14F-4D97-AF65-F5344CB8AC3E}">
        <p14:creationId xmlns:p14="http://schemas.microsoft.com/office/powerpoint/2010/main" val="2049105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Context Management</a:t>
            </a:r>
            <a:endParaRPr sz="200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943EA057-87CC-4EBD-0760-1611D2A115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0299" y="1592778"/>
            <a:ext cx="7731055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r>
              <a:rPr lang="en-US" sz="1400" dirty="0"/>
              <a:t>The concept of a “</a:t>
            </a:r>
            <a:r>
              <a:rPr lang="en-US" sz="1400" dirty="0" err="1"/>
              <a:t>MemoryBank</a:t>
            </a:r>
            <a:r>
              <a:rPr lang="en-US" sz="1400" dirty="0"/>
              <a:t>” is still crucial. but it’s evolved.</a:t>
            </a:r>
          </a:p>
          <a:p>
            <a:endParaRPr lang="en-US" sz="1400" b="1" dirty="0"/>
          </a:p>
          <a:p>
            <a:r>
              <a:rPr lang="en-US" sz="1400" b="1" dirty="0"/>
              <a:t>What it is:</a:t>
            </a:r>
          </a:p>
          <a:p>
            <a:r>
              <a:rPr lang="en-US" sz="1400" dirty="0"/>
              <a:t>Structured Markdown/text files capturing architecture, decisions, and key requirements.</a:t>
            </a:r>
          </a:p>
          <a:p>
            <a:endParaRPr lang="en-US" sz="1400" b="1" dirty="0"/>
          </a:p>
          <a:p>
            <a:r>
              <a:rPr lang="en-US" sz="1400" b="1" dirty="0"/>
              <a:t>The problem with </a:t>
            </a:r>
            <a:r>
              <a:rPr lang="en-US" sz="1400" b="1" dirty="0" err="1"/>
              <a:t>MemoryBank</a:t>
            </a:r>
            <a:r>
              <a:rPr lang="en-US" sz="1400" b="1" dirty="0"/>
              <a:t>:</a:t>
            </a:r>
          </a:p>
          <a:p>
            <a:r>
              <a:rPr lang="en-US" sz="1400" dirty="0"/>
              <a:t>Bloated context that pollutes your prompts, too much noise, not enough signal.</a:t>
            </a:r>
          </a:p>
          <a:p>
            <a:endParaRPr lang="en-US" sz="1400" b="1" dirty="0"/>
          </a:p>
          <a:p>
            <a:r>
              <a:rPr lang="en-US" sz="1400" b="1" dirty="0"/>
              <a:t>The solution: Modular Context / Context Management</a:t>
            </a:r>
            <a:b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400" dirty="0"/>
              <a:t>Split into smaller files</a:t>
            </a:r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Only feed the agent what’s relevant to the task.</a:t>
            </a:r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Keep context versioned and evolving in the codebase.</a:t>
            </a:r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400" dirty="0"/>
              <a:t>For managing isolated, iterative work, use </a:t>
            </a:r>
            <a:r>
              <a:rPr lang="en-US" b="1" dirty="0"/>
              <a:t>git </a:t>
            </a:r>
            <a:r>
              <a:rPr lang="en-US" b="1" dirty="0" err="1"/>
              <a:t>worktree</a:t>
            </a:r>
            <a:r>
              <a:rPr lang="en-US" sz="1400" dirty="0"/>
              <a:t>. </a:t>
            </a:r>
          </a:p>
        </p:txBody>
      </p:sp>
      <p:grpSp>
        <p:nvGrpSpPr>
          <p:cNvPr id="53" name="Google Shape;9763;p62">
            <a:extLst>
              <a:ext uri="{FF2B5EF4-FFF2-40B4-BE49-F238E27FC236}">
                <a16:creationId xmlns:a16="http://schemas.microsoft.com/office/drawing/2014/main" id="{A1E619F8-127F-49D9-1AAC-0DE1C5F13A95}"/>
              </a:ext>
            </a:extLst>
          </p:cNvPr>
          <p:cNvGrpSpPr/>
          <p:nvPr/>
        </p:nvGrpSpPr>
        <p:grpSpPr>
          <a:xfrm>
            <a:off x="4245827" y="565654"/>
            <a:ext cx="220694" cy="218780"/>
            <a:chOff x="-22859747" y="2335899"/>
            <a:chExt cx="296950" cy="294375"/>
          </a:xfrm>
          <a:solidFill>
            <a:srgbClr val="00B0F0"/>
          </a:solidFill>
        </p:grpSpPr>
        <p:sp>
          <p:nvSpPr>
            <p:cNvPr id="54" name="Google Shape;9764;p62">
              <a:extLst>
                <a:ext uri="{FF2B5EF4-FFF2-40B4-BE49-F238E27FC236}">
                  <a16:creationId xmlns:a16="http://schemas.microsoft.com/office/drawing/2014/main" id="{1AB97CF7-82BE-C4C8-33E2-902BECEE03B8}"/>
                </a:ext>
              </a:extLst>
            </p:cNvPr>
            <p:cNvSpPr/>
            <p:nvPr/>
          </p:nvSpPr>
          <p:spPr>
            <a:xfrm>
              <a:off x="-22859747" y="2335899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765;p62">
              <a:extLst>
                <a:ext uri="{FF2B5EF4-FFF2-40B4-BE49-F238E27FC236}">
                  <a16:creationId xmlns:a16="http://schemas.microsoft.com/office/drawing/2014/main" id="{B8FA73A4-6F4D-3512-6C62-5BF0C51AA5E9}"/>
                </a:ext>
              </a:extLst>
            </p:cNvPr>
            <p:cNvSpPr/>
            <p:nvPr/>
          </p:nvSpPr>
          <p:spPr>
            <a:xfrm>
              <a:off x="-22694798" y="2408950"/>
              <a:ext cx="36698" cy="653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9766;p62">
              <a:extLst>
                <a:ext uri="{FF2B5EF4-FFF2-40B4-BE49-F238E27FC236}">
                  <a16:creationId xmlns:a16="http://schemas.microsoft.com/office/drawing/2014/main" id="{1409CAE2-AA78-8FDB-0024-7876AA17A74F}"/>
                </a:ext>
              </a:extLst>
            </p:cNvPr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>
          <a:extLst>
            <a:ext uri="{FF2B5EF4-FFF2-40B4-BE49-F238E27FC236}">
              <a16:creationId xmlns:a16="http://schemas.microsoft.com/office/drawing/2014/main" id="{0AEB872D-4CAA-9C7C-8929-49A59276A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3">
            <a:extLst>
              <a:ext uri="{FF2B5EF4-FFF2-40B4-BE49-F238E27FC236}">
                <a16:creationId xmlns:a16="http://schemas.microsoft.com/office/drawing/2014/main" id="{F2D81FB4-1930-6E6B-C70B-DE53BCC43B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Learnings &amp; Good Practices</a:t>
            </a:r>
            <a:endParaRPr sz="200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FB06DD89-6DFD-9159-1CEE-A1BD868DB50E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3713442" y="920005"/>
            <a:ext cx="4710558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 something works —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commit it.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Plan Mode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until you’re confident in the agent’s plan.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Only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Execute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when the plan is correct.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 the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Context immediately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meaningful changes.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Keep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“source of truth”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the </a:t>
            </a: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Context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not just in your head.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 it does not make sense to you ,</a:t>
            </a:r>
            <a:r>
              <a:rPr lang="en-US" altLang="en-US" sz="1600" b="1" dirty="0">
                <a:solidFill>
                  <a:srgbClr val="92D050"/>
                </a:solidFill>
                <a:latin typeface="Arial" panose="020B0604020202020204" pitchFamily="34" charset="0"/>
              </a:rPr>
              <a:t> Refactor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 descr="A robot sitting on the floor reading a book&#10;&#10;AI-generated content may be incorrect.">
            <a:extLst>
              <a:ext uri="{FF2B5EF4-FFF2-40B4-BE49-F238E27FC236}">
                <a16:creationId xmlns:a16="http://schemas.microsoft.com/office/drawing/2014/main" id="{6B661CAA-0D07-8E1B-C114-EA72092DA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29" y="1074944"/>
            <a:ext cx="2371897" cy="355784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593424-234A-6B84-0B50-1D926D189932}"/>
              </a:ext>
            </a:extLst>
          </p:cNvPr>
          <p:cNvSpPr txBox="1"/>
          <p:nvPr/>
        </p:nvSpPr>
        <p:spPr>
          <a:xfrm>
            <a:off x="3766123" y="4544586"/>
            <a:ext cx="61543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b="1" dirty="0" err="1">
                <a:solidFill>
                  <a:srgbClr val="00B0F0"/>
                </a:solidFill>
                <a:latin typeface="Arial" panose="020B0604020202020204" pitchFamily="34" charset="0"/>
              </a:rPr>
              <a:t>MemoryBank</a:t>
            </a:r>
            <a:r>
              <a:rPr lang="en-US" altLang="en-US" b="1" dirty="0">
                <a:solidFill>
                  <a:srgbClr val="00B0F0"/>
                </a:solidFill>
                <a:latin typeface="Arial" panose="020B0604020202020204" pitchFamily="34" charset="0"/>
              </a:rPr>
              <a:t> = Documentation = </a:t>
            </a:r>
            <a:r>
              <a:rPr lang="en-US" altLang="en-US" sz="1400" b="1" dirty="0">
                <a:solidFill>
                  <a:srgbClr val="00B0F0"/>
                </a:solidFill>
                <a:latin typeface="Arial" panose="020B0604020202020204" pitchFamily="34" charset="0"/>
              </a:rPr>
              <a:t>Context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737882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Market Research Pitch Deck by Slidesgo">
  <a:themeElements>
    <a:clrScheme name="Simple Light">
      <a:dk1>
        <a:srgbClr val="FFFFFF"/>
      </a:dk1>
      <a:lt1>
        <a:srgbClr val="00CADA"/>
      </a:lt1>
      <a:dk2>
        <a:srgbClr val="110E24"/>
      </a:dk2>
      <a:lt2>
        <a:srgbClr val="46406B"/>
      </a:lt2>
      <a:accent1>
        <a:srgbClr val="69639C"/>
      </a:accent1>
      <a:accent2>
        <a:srgbClr val="AFAFB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9f39f31-bc50-4419-aca7-7e0db5e0f4f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03BEF02DCDE1A488306A09FF71C4471" ma:contentTypeVersion="18" ma:contentTypeDescription="Ein neues Dokument erstellen." ma:contentTypeScope="" ma:versionID="8797741d3a59bf7e220ffc15d899ff0a">
  <xsd:schema xmlns:xsd="http://www.w3.org/2001/XMLSchema" xmlns:xs="http://www.w3.org/2001/XMLSchema" xmlns:p="http://schemas.microsoft.com/office/2006/metadata/properties" xmlns:ns3="29f39f31-bc50-4419-aca7-7e0db5e0f4f0" xmlns:ns4="9589298d-2dcd-4016-94ce-55c14b7bf87b" targetNamespace="http://schemas.microsoft.com/office/2006/metadata/properties" ma:root="true" ma:fieldsID="dfd336009b8e0fa91826503ece5b5741" ns3:_="" ns4:_="">
    <xsd:import namespace="29f39f31-bc50-4419-aca7-7e0db5e0f4f0"/>
    <xsd:import namespace="9589298d-2dcd-4016-94ce-55c14b7bf87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LengthInSeconds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Locatio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f39f31-bc50-4419-aca7-7e0db5e0f4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24" nillable="true" ma:displayName="Location" ma:description="" ma:indexed="true" ma:internalName="MediaServiceLocation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89298d-2dcd-4016-94ce-55c14b7bf87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9C4E9E2-35C5-4D51-B2B9-0531165DEA78}">
  <ds:schemaRefs>
    <ds:schemaRef ds:uri="29f39f31-bc50-4419-aca7-7e0db5e0f4f0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9589298d-2dcd-4016-94ce-55c14b7bf87b"/>
  </ds:schemaRefs>
</ds:datastoreItem>
</file>

<file path=customXml/itemProps2.xml><?xml version="1.0" encoding="utf-8"?>
<ds:datastoreItem xmlns:ds="http://schemas.openxmlformats.org/officeDocument/2006/customXml" ds:itemID="{7D0F56F4-BB2B-4B65-B35E-1D2A9D6817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9f39f31-bc50-4419-aca7-7e0db5e0f4f0"/>
    <ds:schemaRef ds:uri="9589298d-2dcd-4016-94ce-55c14b7bf8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7346232-7E3D-4F1D-9792-25567FB26EE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780</Words>
  <Application>Microsoft Office PowerPoint</Application>
  <PresentationFormat>On-screen Show (16:9)</PresentationFormat>
  <Paragraphs>63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Hanken Grotesk</vt:lpstr>
      <vt:lpstr>Courier New</vt:lpstr>
      <vt:lpstr>Raleway Black</vt:lpstr>
      <vt:lpstr>Wingdings</vt:lpstr>
      <vt:lpstr>Nunito Light</vt:lpstr>
      <vt:lpstr>Arial</vt:lpstr>
      <vt:lpstr>Technology Market Research Pitch Deck by Slidesgo</vt:lpstr>
      <vt:lpstr>Building a Real-Time Multiplayer Shooter with Blazor WASM &amp; SignalR</vt:lpstr>
      <vt:lpstr>About me</vt:lpstr>
      <vt:lpstr>DEMO</vt:lpstr>
      <vt:lpstr>“The Wandering Agent” </vt:lpstr>
      <vt:lpstr>The Problem Has Evolved</vt:lpstr>
      <vt:lpstr>Why Structure Still Matters</vt:lpstr>
      <vt:lpstr>Context Management</vt:lpstr>
      <vt:lpstr>Learnings &amp; Good Practices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Thompson, Neil</dc:creator>
  <cp:lastModifiedBy>Thompson, Neil</cp:lastModifiedBy>
  <cp:revision>2</cp:revision>
  <dcterms:modified xsi:type="dcterms:W3CDTF">2025-11-21T03:09:42Z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0x010100203BEF02DCDE1A488306A09FF71C4471</vt:lpwstr>
  </property>
</Properties>
</file>